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heme/themeOverride1.xml" ContentType="application/vnd.openxmlformats-officedocument.themeOverr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comments/comment1.xml" ContentType="application/vnd.openxmlformats-officedocument.presentationml.comments+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723" r:id="rId2"/>
  </p:sldMasterIdLst>
  <p:notesMasterIdLst>
    <p:notesMasterId r:id="rId22"/>
  </p:notesMasterIdLst>
  <p:sldIdLst>
    <p:sldId id="258" r:id="rId3"/>
    <p:sldId id="291" r:id="rId4"/>
    <p:sldId id="279" r:id="rId5"/>
    <p:sldId id="293" r:id="rId6"/>
    <p:sldId id="292" r:id="rId7"/>
    <p:sldId id="276" r:id="rId8"/>
    <p:sldId id="281" r:id="rId9"/>
    <p:sldId id="280" r:id="rId10"/>
    <p:sldId id="289" r:id="rId11"/>
    <p:sldId id="283" r:id="rId12"/>
    <p:sldId id="296" r:id="rId13"/>
    <p:sldId id="277" r:id="rId14"/>
    <p:sldId id="298" r:id="rId15"/>
    <p:sldId id="297" r:id="rId16"/>
    <p:sldId id="294" r:id="rId17"/>
    <p:sldId id="288" r:id="rId18"/>
    <p:sldId id="300" r:id="rId19"/>
    <p:sldId id="273" r:id="rId20"/>
    <p:sldId id="302" r:id="rId2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vadonga Prendes" initials="CP"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913" autoAdjust="0"/>
  </p:normalViewPr>
  <p:slideViewPr>
    <p:cSldViewPr snapToGrid="0">
      <p:cViewPr>
        <p:scale>
          <a:sx n="46" d="100"/>
          <a:sy n="46" d="100"/>
        </p:scale>
        <p:origin x="-2286" y="-9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12T12:50:08.787" idx="3">
    <p:pos x="4068" y="2964"/>
    <p:text>OJITO que no coincide índice con mapa</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234C97-94DD-43C2-AAF7-A9EAD8FE3871}" type="datetimeFigureOut">
              <a:rPr lang="es-ES" smtClean="0"/>
              <a:t>18/09/2018</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BEFD8-0ABA-477D-93AD-7E5D212699B1}" type="slidenum">
              <a:rPr lang="es-ES" smtClean="0"/>
              <a:t>‹#›</a:t>
            </a:fld>
            <a:endParaRPr lang="es-ES"/>
          </a:p>
        </p:txBody>
      </p:sp>
    </p:spTree>
    <p:extLst>
      <p:ext uri="{BB962C8B-B14F-4D97-AF65-F5344CB8AC3E}">
        <p14:creationId xmlns:p14="http://schemas.microsoft.com/office/powerpoint/2010/main" val="156963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Marcador de imagen de diapositiva">
            <a:extLst>
              <a:ext uri="{FF2B5EF4-FFF2-40B4-BE49-F238E27FC236}">
                <a16:creationId xmlns:a16="http://schemas.microsoft.com/office/drawing/2014/main" xmlns="" id="{0D1E1F01-7F08-4DCF-A2D3-4D788DCCF8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2 Marcador de notas">
            <a:extLst>
              <a:ext uri="{FF2B5EF4-FFF2-40B4-BE49-F238E27FC236}">
                <a16:creationId xmlns:a16="http://schemas.microsoft.com/office/drawing/2014/main" xmlns="" id="{43114754-B41E-457A-96A9-C69F9F0499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altLang="es-ES"/>
          </a:p>
        </p:txBody>
      </p:sp>
      <p:sp>
        <p:nvSpPr>
          <p:cNvPr id="4100" name="3 Marcador de número de diapositiva">
            <a:extLst>
              <a:ext uri="{FF2B5EF4-FFF2-40B4-BE49-F238E27FC236}">
                <a16:creationId xmlns:a16="http://schemas.microsoft.com/office/drawing/2014/main" xmlns="" id="{330E4B14-8346-41FB-9857-32B560E1B0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C764B1-4655-4E60-B983-CD1A1B400C35}" type="slidenum">
              <a:rPr lang="es-ES" altLang="es-ES"/>
              <a:pPr fontAlgn="base">
                <a:spcBef>
                  <a:spcPct val="0"/>
                </a:spcBef>
                <a:spcAft>
                  <a:spcPct val="0"/>
                </a:spcAft>
              </a:pPr>
              <a:t>1</a:t>
            </a:fld>
            <a:endParaRPr lang="es-ES" alt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a:extLst>
              <a:ext uri="{FF2B5EF4-FFF2-40B4-BE49-F238E27FC236}">
                <a16:creationId xmlns:a16="http://schemas.microsoft.com/office/drawing/2014/main" xmlns="" id="{1B1B97C0-DCB2-4FE9-98E3-1F464B862E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a:extLst>
              <a:ext uri="{FF2B5EF4-FFF2-40B4-BE49-F238E27FC236}">
                <a16:creationId xmlns:a16="http://schemas.microsoft.com/office/drawing/2014/main" xmlns="" id="{05B688B6-24E4-444A-95C6-9F85A456EC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s-ES" altLang="es-ES"/>
              <a:t>Necesidad del desarrollo o implementación de metodologías/herramientas para la sostenibilidad económica y ambiental del uso de la biomasa forestal</a:t>
            </a:r>
          </a:p>
          <a:p>
            <a:pPr marL="171450" indent="-171450">
              <a:spcBef>
                <a:spcPct val="0"/>
              </a:spcBef>
              <a:buFontTx/>
              <a:buChar char="•"/>
            </a:pPr>
            <a:endParaRPr lang="es-ES" altLang="es-ES"/>
          </a:p>
          <a:p>
            <a:pPr marL="171450" indent="-171450">
              <a:spcBef>
                <a:spcPct val="0"/>
              </a:spcBef>
              <a:buFontTx/>
              <a:buChar char="•"/>
            </a:pPr>
            <a:r>
              <a:rPr lang="es-ES" altLang="es-ES"/>
              <a:t>Herramientas de análisis espacial de disponibilidad de biomasa.</a:t>
            </a:r>
          </a:p>
          <a:p>
            <a:pPr marL="171450" indent="-171450">
              <a:spcBef>
                <a:spcPct val="0"/>
              </a:spcBef>
              <a:buFontTx/>
              <a:buChar char="•"/>
            </a:pPr>
            <a:r>
              <a:rPr lang="es-ES" altLang="es-ES"/>
              <a:t>Optimización aprovechamiento</a:t>
            </a:r>
          </a:p>
          <a:p>
            <a:pPr marL="171450" indent="-171450">
              <a:spcBef>
                <a:spcPct val="0"/>
              </a:spcBef>
              <a:buFontTx/>
              <a:buChar char="•"/>
            </a:pPr>
            <a:r>
              <a:rPr lang="es-ES" altLang="es-ES"/>
              <a:t>Logística de transporte</a:t>
            </a:r>
          </a:p>
          <a:p>
            <a:pPr marL="171450" indent="-171450">
              <a:spcBef>
                <a:spcPct val="0"/>
              </a:spcBef>
              <a:buFontTx/>
              <a:buChar char="•"/>
            </a:pPr>
            <a:endParaRPr lang="es-ES" altLang="es-ES"/>
          </a:p>
        </p:txBody>
      </p:sp>
      <p:sp>
        <p:nvSpPr>
          <p:cNvPr id="22532" name="3 Marcador de número de diapositiva">
            <a:extLst>
              <a:ext uri="{FF2B5EF4-FFF2-40B4-BE49-F238E27FC236}">
                <a16:creationId xmlns:a16="http://schemas.microsoft.com/office/drawing/2014/main" xmlns="" id="{977D3E36-A545-444C-8B0D-C4F0ED6842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C95DAE-E234-41B2-AC8B-FA04930FF804}" type="slidenum">
              <a:rPr lang="es-ES" altLang="es-ES">
                <a:solidFill>
                  <a:srgbClr val="000000"/>
                </a:solidFill>
                <a:latin typeface="Arial" panose="020B0604020202020204" pitchFamily="34" charset="0"/>
                <a:cs typeface="Arial" panose="020B0604020202020204" pitchFamily="34" charset="0"/>
              </a:rPr>
              <a:pPr fontAlgn="base">
                <a:spcBef>
                  <a:spcPct val="0"/>
                </a:spcBef>
                <a:spcAft>
                  <a:spcPct val="0"/>
                </a:spcAft>
              </a:pPr>
              <a:t>10</a:t>
            </a:fld>
            <a:endParaRPr lang="es-ES" altLang="es-ES">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a:extLst>
              <a:ext uri="{FF2B5EF4-FFF2-40B4-BE49-F238E27FC236}">
                <a16:creationId xmlns:a16="http://schemas.microsoft.com/office/drawing/2014/main" xmlns="" id="{B56B0108-D919-4BF9-AF6E-50635E0B8D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a:extLst>
              <a:ext uri="{FF2B5EF4-FFF2-40B4-BE49-F238E27FC236}">
                <a16:creationId xmlns:a16="http://schemas.microsoft.com/office/drawing/2014/main" xmlns="" id="{881A2BF2-9E71-4153-8912-494AD10751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r>
              <a:rPr lang="es-ES" altLang="es-ES"/>
              <a:t>Necesidad del desarrollo o implementación de metodologías/herramientas para la sostenibilidad económica y ambiental del uso de la biomasa forestal</a:t>
            </a:r>
          </a:p>
          <a:p>
            <a:pPr marL="171450" indent="-171450">
              <a:spcBef>
                <a:spcPct val="0"/>
              </a:spcBef>
              <a:buFontTx/>
              <a:buChar char="•"/>
            </a:pPr>
            <a:endParaRPr lang="es-ES" altLang="es-ES"/>
          </a:p>
          <a:p>
            <a:pPr marL="171450" indent="-171450">
              <a:spcBef>
                <a:spcPct val="0"/>
              </a:spcBef>
              <a:buFontTx/>
              <a:buChar char="•"/>
            </a:pPr>
            <a:r>
              <a:rPr lang="es-ES" altLang="es-ES"/>
              <a:t>Herramientas de análisis espacial de disponibilidad de biomasa.</a:t>
            </a:r>
          </a:p>
          <a:p>
            <a:pPr marL="171450" indent="-171450">
              <a:spcBef>
                <a:spcPct val="0"/>
              </a:spcBef>
              <a:buFontTx/>
              <a:buChar char="•"/>
            </a:pPr>
            <a:r>
              <a:rPr lang="es-ES" altLang="es-ES"/>
              <a:t>Optimización aprovechamiento</a:t>
            </a:r>
          </a:p>
          <a:p>
            <a:pPr marL="171450" indent="-171450">
              <a:spcBef>
                <a:spcPct val="0"/>
              </a:spcBef>
              <a:buFontTx/>
              <a:buChar char="•"/>
            </a:pPr>
            <a:r>
              <a:rPr lang="es-ES" altLang="es-ES"/>
              <a:t>Logística de transporte</a:t>
            </a:r>
          </a:p>
          <a:p>
            <a:pPr marL="171450" indent="-171450">
              <a:spcBef>
                <a:spcPct val="0"/>
              </a:spcBef>
              <a:buFontTx/>
              <a:buChar char="•"/>
            </a:pPr>
            <a:endParaRPr lang="es-ES" altLang="es-ES"/>
          </a:p>
        </p:txBody>
      </p:sp>
      <p:sp>
        <p:nvSpPr>
          <p:cNvPr id="24580" name="3 Marcador de número de diapositiva">
            <a:extLst>
              <a:ext uri="{FF2B5EF4-FFF2-40B4-BE49-F238E27FC236}">
                <a16:creationId xmlns:a16="http://schemas.microsoft.com/office/drawing/2014/main" xmlns="" id="{8E0571C2-DB74-4A36-9198-18397B4B83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75FF814-013C-4C44-A511-824F83971710}" type="slidenum">
              <a:rPr lang="es-ES" altLang="es-ES">
                <a:solidFill>
                  <a:srgbClr val="000000"/>
                </a:solidFill>
                <a:latin typeface="Arial" panose="020B0604020202020204" pitchFamily="34" charset="0"/>
                <a:cs typeface="Arial" panose="020B0604020202020204" pitchFamily="34" charset="0"/>
              </a:rPr>
              <a:pPr fontAlgn="base">
                <a:spcBef>
                  <a:spcPct val="0"/>
                </a:spcBef>
                <a:spcAft>
                  <a:spcPct val="0"/>
                </a:spcAft>
              </a:pPr>
              <a:t>11</a:t>
            </a:fld>
            <a:endParaRPr lang="es-ES" altLang="es-ES">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a:extLst>
              <a:ext uri="{FF2B5EF4-FFF2-40B4-BE49-F238E27FC236}">
                <a16:creationId xmlns:a16="http://schemas.microsoft.com/office/drawing/2014/main" xmlns="" id="{E8CEE2D0-B3EF-4B39-A3EF-D60AC1AA9D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2 Marcador de notas">
            <a:extLst>
              <a:ext uri="{FF2B5EF4-FFF2-40B4-BE49-F238E27FC236}">
                <a16:creationId xmlns:a16="http://schemas.microsoft.com/office/drawing/2014/main" xmlns="" id="{F2B3B026-011D-44F4-AE88-D954024566A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fontAlgn="auto">
              <a:spcBef>
                <a:spcPts val="0"/>
              </a:spcBef>
              <a:spcAft>
                <a:spcPts val="0"/>
              </a:spcAft>
              <a:buFontTx/>
              <a:buChar char="•"/>
              <a:defRPr/>
            </a:pPr>
            <a:r>
              <a:rPr lang="es-ES" altLang="es-ES" dirty="0"/>
              <a:t>Los índices calculados con las cámaras modificadas presentan un bajo grado de correlación con la defoliación y las diferencias entre grupos no son significativas.</a:t>
            </a:r>
          </a:p>
          <a:p>
            <a:pPr marL="171450" indent="-171450" fontAlgn="auto">
              <a:spcBef>
                <a:spcPts val="0"/>
              </a:spcBef>
              <a:spcAft>
                <a:spcPts val="0"/>
              </a:spcAft>
              <a:buFontTx/>
              <a:buChar char="•"/>
              <a:defRPr/>
            </a:pPr>
            <a:r>
              <a:rPr lang="es-ES" altLang="es-ES" dirty="0"/>
              <a:t>En el caso del Sensor Sequoia los índices que presentan un grado de correlación más alto con la defoliación y que presentan diferencias significativas, contienen la banda verde, muy relacionada con el contenido de clorofila</a:t>
            </a:r>
          </a:p>
          <a:p>
            <a:pPr marL="228600" indent="-228600" fontAlgn="auto">
              <a:spcBef>
                <a:spcPts val="0"/>
              </a:spcBef>
              <a:spcAft>
                <a:spcPts val="0"/>
              </a:spcAft>
              <a:buFontTx/>
              <a:buAutoNum type="arabicPeriod"/>
              <a:defRPr/>
            </a:pPr>
            <a:r>
              <a:rPr lang="es-ES" dirty="0"/>
              <a:t>Los NGRDI no son útiles para la obtención de mapeo de vigorosidad de cultivos. </a:t>
            </a:r>
          </a:p>
          <a:p>
            <a:pPr marL="228600" indent="-228600" fontAlgn="auto">
              <a:spcBef>
                <a:spcPts val="0"/>
              </a:spcBef>
              <a:spcAft>
                <a:spcPts val="0"/>
              </a:spcAft>
              <a:buFontTx/>
              <a:buAutoNum type="arabicPeriod"/>
              <a:defRPr/>
            </a:pPr>
            <a:r>
              <a:rPr lang="es-ES" dirty="0"/>
              <a:t>Para obtener datos de vigorosidad vegetativa, es fundamental trabajar con el infrarrojo cercano, no aportando excesiva información el trabajar solo con la banda roja o verde. Las combinaciones de la banda del rojo y la del verde entre si no aportan ningún tipo de información que nos sirva para determinar el estado vegetativo de los cultivos (NGRDI)</a:t>
            </a:r>
          </a:p>
          <a:p>
            <a:pPr marL="171450" indent="-171450" fontAlgn="auto">
              <a:spcBef>
                <a:spcPts val="0"/>
              </a:spcBef>
              <a:spcAft>
                <a:spcPts val="0"/>
              </a:spcAft>
              <a:buFontTx/>
              <a:buChar char="•"/>
              <a:defRPr/>
            </a:pPr>
            <a:endParaRPr lang="es-ES" altLang="es-ES" dirty="0"/>
          </a:p>
        </p:txBody>
      </p:sp>
      <p:sp>
        <p:nvSpPr>
          <p:cNvPr id="26628" name="3 Marcador de número de diapositiva">
            <a:extLst>
              <a:ext uri="{FF2B5EF4-FFF2-40B4-BE49-F238E27FC236}">
                <a16:creationId xmlns:a16="http://schemas.microsoft.com/office/drawing/2014/main" xmlns="" id="{EC902DA3-EDFC-49F8-9AF5-78696B8F58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B419DAF-7233-4248-BA03-3993BED72B8B}" type="slidenum">
              <a:rPr lang="es-ES" altLang="es-ES">
                <a:solidFill>
                  <a:srgbClr val="000000"/>
                </a:solidFill>
                <a:latin typeface="Arial" panose="020B0604020202020204" pitchFamily="34" charset="0"/>
                <a:cs typeface="Arial" panose="020B0604020202020204" pitchFamily="34" charset="0"/>
              </a:rPr>
              <a:pPr fontAlgn="base">
                <a:spcBef>
                  <a:spcPct val="0"/>
                </a:spcBef>
                <a:spcAft>
                  <a:spcPct val="0"/>
                </a:spcAft>
              </a:pPr>
              <a:t>12</a:t>
            </a:fld>
            <a:endParaRPr lang="es-ES" altLang="es-ES">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a:extLst>
              <a:ext uri="{FF2B5EF4-FFF2-40B4-BE49-F238E27FC236}">
                <a16:creationId xmlns:a16="http://schemas.microsoft.com/office/drawing/2014/main" xmlns="" id="{97F1F4C3-7A8D-47B8-9A27-1C6F2F412F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2 Marcador de notas">
            <a:extLst>
              <a:ext uri="{FF2B5EF4-FFF2-40B4-BE49-F238E27FC236}">
                <a16:creationId xmlns:a16="http://schemas.microsoft.com/office/drawing/2014/main" xmlns="" id="{D02F706A-F1CD-4735-99A9-339F814BD548}"/>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fontAlgn="auto">
              <a:spcBef>
                <a:spcPts val="0"/>
              </a:spcBef>
              <a:spcAft>
                <a:spcPts val="0"/>
              </a:spcAft>
              <a:buFontTx/>
              <a:buChar char="•"/>
              <a:defRPr/>
            </a:pPr>
            <a:r>
              <a:rPr lang="es-ES" altLang="es-ES" dirty="0"/>
              <a:t>In </a:t>
            </a:r>
            <a:r>
              <a:rPr lang="es-ES" altLang="es-ES" dirty="0" err="1"/>
              <a:t>this</a:t>
            </a:r>
            <a:r>
              <a:rPr lang="es-ES" altLang="es-ES" dirty="0"/>
              <a:t> study the </a:t>
            </a:r>
            <a:r>
              <a:rPr lang="es-ES" altLang="es-ES" dirty="0" err="1"/>
              <a:t>front</a:t>
            </a:r>
            <a:r>
              <a:rPr lang="es-ES" altLang="es-ES" dirty="0"/>
              <a:t> </a:t>
            </a:r>
            <a:r>
              <a:rPr lang="es-ES" altLang="es-ES" dirty="0" err="1"/>
              <a:t>two</a:t>
            </a:r>
            <a:r>
              <a:rPr lang="es-ES" altLang="es-ES" dirty="0"/>
              <a:t> principal </a:t>
            </a:r>
            <a:r>
              <a:rPr lang="es-ES" altLang="es-ES" dirty="0" err="1"/>
              <a:t>component</a:t>
            </a:r>
            <a:r>
              <a:rPr lang="es-ES" altLang="es-ES" dirty="0"/>
              <a:t> (PCI) </a:t>
            </a:r>
            <a:r>
              <a:rPr lang="es-ES" altLang="es-ES" dirty="0" err="1"/>
              <a:t>spectra</a:t>
            </a:r>
            <a:r>
              <a:rPr lang="es-ES" altLang="es-ES" dirty="0"/>
              <a:t> </a:t>
            </a:r>
            <a:r>
              <a:rPr lang="es-ES" altLang="es-ES" dirty="0" err="1"/>
              <a:t>were</a:t>
            </a:r>
            <a:r>
              <a:rPr lang="es-ES" altLang="es-ES" dirty="0"/>
              <a:t> derived </a:t>
            </a:r>
            <a:r>
              <a:rPr lang="es-ES" altLang="es-ES" dirty="0" err="1"/>
              <a:t>from</a:t>
            </a:r>
            <a:r>
              <a:rPr lang="es-ES" altLang="es-ES" dirty="0"/>
              <a:t> the  </a:t>
            </a:r>
            <a:r>
              <a:rPr lang="es-ES" altLang="es-ES" dirty="0" err="1"/>
              <a:t>canopy</a:t>
            </a:r>
            <a:r>
              <a:rPr lang="es-ES" altLang="es-ES" dirty="0"/>
              <a:t> </a:t>
            </a:r>
            <a:r>
              <a:rPr lang="es-ES" altLang="es-ES" dirty="0" err="1"/>
              <a:t>hyperspectral</a:t>
            </a:r>
            <a:r>
              <a:rPr lang="es-ES" altLang="es-ES" dirty="0"/>
              <a:t> </a:t>
            </a:r>
            <a:r>
              <a:rPr lang="es-ES" altLang="es-ES" dirty="0" err="1"/>
              <a:t>reflectance</a:t>
            </a:r>
            <a:r>
              <a:rPr lang="es-ES" altLang="es-ES" dirty="0"/>
              <a:t>, </a:t>
            </a:r>
            <a:r>
              <a:rPr lang="es-ES" altLang="es-ES" dirty="0" err="1"/>
              <a:t>which</a:t>
            </a:r>
            <a:r>
              <a:rPr lang="es-ES" altLang="es-ES" dirty="0"/>
              <a:t> </a:t>
            </a:r>
            <a:r>
              <a:rPr lang="es-ES" altLang="es-ES" dirty="0" err="1"/>
              <a:t>could</a:t>
            </a:r>
            <a:r>
              <a:rPr lang="es-ES" altLang="es-ES" dirty="0"/>
              <a:t> </a:t>
            </a:r>
            <a:r>
              <a:rPr lang="es-ES" altLang="es-ES" dirty="0" err="1"/>
              <a:t>explain</a:t>
            </a:r>
            <a:r>
              <a:rPr lang="es-ES" altLang="es-ES" dirty="0"/>
              <a:t> </a:t>
            </a:r>
            <a:r>
              <a:rPr lang="es-ES" altLang="es-ES" dirty="0" err="1"/>
              <a:t>over</a:t>
            </a:r>
            <a:r>
              <a:rPr lang="es-ES" altLang="es-ES" dirty="0"/>
              <a:t>  98% of </a:t>
            </a:r>
            <a:r>
              <a:rPr lang="es-ES" altLang="es-ES" dirty="0" err="1"/>
              <a:t>information</a:t>
            </a:r>
            <a:r>
              <a:rPr lang="es-ES" altLang="es-ES" dirty="0"/>
              <a:t> </a:t>
            </a:r>
            <a:r>
              <a:rPr lang="es-ES" altLang="es-ES" dirty="0" err="1"/>
              <a:t>variation</a:t>
            </a:r>
            <a:endParaRPr lang="es-ES" altLang="es-ES" dirty="0"/>
          </a:p>
          <a:p>
            <a:pPr marL="171450" indent="-171450" fontAlgn="auto">
              <a:spcBef>
                <a:spcPts val="0"/>
              </a:spcBef>
              <a:spcAft>
                <a:spcPts val="0"/>
              </a:spcAft>
              <a:buFontTx/>
              <a:buChar char="•"/>
              <a:defRPr/>
            </a:pPr>
            <a:r>
              <a:rPr lang="es-ES" altLang="es-ES" dirty="0" err="1"/>
              <a:t>Due</a:t>
            </a:r>
            <a:r>
              <a:rPr lang="es-ES" altLang="es-ES" dirty="0"/>
              <a:t> to </a:t>
            </a:r>
            <a:r>
              <a:rPr lang="es-ES" altLang="es-ES" dirty="0" err="1"/>
              <a:t>high</a:t>
            </a:r>
            <a:r>
              <a:rPr lang="es-ES" altLang="es-ES" dirty="0"/>
              <a:t> </a:t>
            </a:r>
            <a:r>
              <a:rPr lang="es-ES" altLang="es-ES" dirty="0" err="1"/>
              <a:t>similarity</a:t>
            </a:r>
            <a:r>
              <a:rPr lang="es-ES" altLang="es-ES" dirty="0"/>
              <a:t> </a:t>
            </a:r>
            <a:r>
              <a:rPr lang="es-ES" altLang="es-ES" dirty="0" err="1"/>
              <a:t>among</a:t>
            </a:r>
            <a:r>
              <a:rPr lang="es-ES" altLang="es-ES" dirty="0"/>
              <a:t> individual bands of a </a:t>
            </a:r>
            <a:r>
              <a:rPr lang="es-ES" altLang="es-ES" dirty="0" err="1"/>
              <a:t>multispectral</a:t>
            </a:r>
            <a:r>
              <a:rPr lang="es-ES" altLang="es-ES" dirty="0"/>
              <a:t> image, </a:t>
            </a:r>
            <a:r>
              <a:rPr lang="es-ES" altLang="es-ES" dirty="0" err="1"/>
              <a:t>statistical</a:t>
            </a:r>
            <a:r>
              <a:rPr lang="es-ES" altLang="es-ES" dirty="0"/>
              <a:t> data </a:t>
            </a:r>
            <a:r>
              <a:rPr lang="es-ES" altLang="es-ES" dirty="0" err="1"/>
              <a:t>compression</a:t>
            </a:r>
            <a:r>
              <a:rPr lang="es-ES" altLang="es-ES" dirty="0"/>
              <a:t> </a:t>
            </a:r>
            <a:r>
              <a:rPr lang="es-ES" altLang="es-ES" dirty="0" err="1"/>
              <a:t>tools</a:t>
            </a:r>
            <a:r>
              <a:rPr lang="es-ES" altLang="es-ES" dirty="0"/>
              <a:t> </a:t>
            </a:r>
            <a:r>
              <a:rPr lang="es-ES" altLang="es-ES" dirty="0" err="1"/>
              <a:t>like</a:t>
            </a:r>
            <a:r>
              <a:rPr lang="es-ES" altLang="es-ES" dirty="0"/>
              <a:t> principal </a:t>
            </a:r>
            <a:r>
              <a:rPr lang="es-ES" altLang="es-ES" dirty="0" err="1"/>
              <a:t>component</a:t>
            </a:r>
            <a:r>
              <a:rPr lang="es-ES" altLang="es-ES" dirty="0"/>
              <a:t> analysis (PCA) are </a:t>
            </a:r>
            <a:r>
              <a:rPr lang="es-ES" altLang="es-ES" dirty="0" err="1"/>
              <a:t>often</a:t>
            </a:r>
            <a:r>
              <a:rPr lang="es-ES" altLang="es-ES" dirty="0"/>
              <a:t> </a:t>
            </a:r>
            <a:r>
              <a:rPr lang="es-ES" altLang="es-ES" dirty="0" err="1"/>
              <a:t>applied</a:t>
            </a:r>
            <a:r>
              <a:rPr lang="es-ES" altLang="es-ES" dirty="0"/>
              <a:t> in image analysis and image </a:t>
            </a:r>
            <a:r>
              <a:rPr lang="es-ES" altLang="es-ES" dirty="0" err="1"/>
              <a:t>classification</a:t>
            </a:r>
            <a:r>
              <a:rPr lang="es-ES" altLang="es-ES" dirty="0"/>
              <a:t> to reduce the </a:t>
            </a:r>
            <a:r>
              <a:rPr lang="es-ES" altLang="es-ES" dirty="0" err="1"/>
              <a:t>amount</a:t>
            </a:r>
            <a:r>
              <a:rPr lang="es-ES" altLang="es-ES" dirty="0"/>
              <a:t> of </a:t>
            </a:r>
            <a:r>
              <a:rPr lang="es-ES" altLang="es-ES" dirty="0" err="1"/>
              <a:t>redundant</a:t>
            </a:r>
            <a:r>
              <a:rPr lang="es-ES" altLang="es-ES" dirty="0"/>
              <a:t> </a:t>
            </a:r>
            <a:r>
              <a:rPr lang="es-ES" altLang="es-ES" dirty="0" err="1"/>
              <a:t>information</a:t>
            </a:r>
            <a:r>
              <a:rPr lang="es-ES" altLang="es-ES" dirty="0"/>
              <a:t> </a:t>
            </a:r>
          </a:p>
          <a:p>
            <a:pPr fontAlgn="auto">
              <a:spcBef>
                <a:spcPts val="0"/>
              </a:spcBef>
              <a:spcAft>
                <a:spcPts val="0"/>
              </a:spcAft>
              <a:defRPr/>
            </a:pPr>
            <a:r>
              <a:rPr lang="es-ES" dirty="0"/>
              <a:t>Principal </a:t>
            </a:r>
            <a:r>
              <a:rPr lang="es-ES" dirty="0" err="1"/>
              <a:t>Component</a:t>
            </a:r>
            <a:r>
              <a:rPr lang="es-ES" dirty="0"/>
              <a:t> Analysis (PCA) </a:t>
            </a:r>
            <a:r>
              <a:rPr lang="es-ES" dirty="0" err="1"/>
              <a:t>which</a:t>
            </a:r>
            <a:r>
              <a:rPr lang="es-ES" dirty="0"/>
              <a:t> </a:t>
            </a:r>
            <a:r>
              <a:rPr lang="es-ES" dirty="0" err="1"/>
              <a:t>is</a:t>
            </a:r>
            <a:r>
              <a:rPr lang="es-ES" dirty="0"/>
              <a:t> a </a:t>
            </a:r>
            <a:r>
              <a:rPr lang="es-ES" dirty="0" err="1"/>
              <a:t>technique</a:t>
            </a:r>
            <a:endParaRPr lang="es-ES" dirty="0"/>
          </a:p>
          <a:p>
            <a:pPr fontAlgn="auto">
              <a:spcBef>
                <a:spcPts val="0"/>
              </a:spcBef>
              <a:spcAft>
                <a:spcPts val="0"/>
              </a:spcAft>
              <a:defRPr/>
            </a:pPr>
            <a:r>
              <a:rPr lang="en-US" dirty="0"/>
              <a:t>for removing or reducing the duplication or redundancy in</a:t>
            </a:r>
          </a:p>
          <a:p>
            <a:pPr fontAlgn="auto">
              <a:spcBef>
                <a:spcPts val="0"/>
              </a:spcBef>
              <a:spcAft>
                <a:spcPts val="0"/>
              </a:spcAft>
              <a:defRPr/>
            </a:pPr>
            <a:r>
              <a:rPr lang="en-US" dirty="0"/>
              <a:t>multispectral images and for compressing all of the</a:t>
            </a:r>
          </a:p>
          <a:p>
            <a:pPr fontAlgn="auto">
              <a:spcBef>
                <a:spcPts val="0"/>
              </a:spcBef>
              <a:spcAft>
                <a:spcPts val="0"/>
              </a:spcAft>
              <a:defRPr/>
            </a:pPr>
            <a:r>
              <a:rPr lang="en-US" dirty="0"/>
              <a:t>information that is contained in an original </a:t>
            </a:r>
            <a:r>
              <a:rPr lang="en-US" i="1" dirty="0"/>
              <a:t>n</a:t>
            </a:r>
            <a:r>
              <a:rPr lang="en-US" dirty="0"/>
              <a:t>-channel set</a:t>
            </a:r>
          </a:p>
          <a:p>
            <a:pPr fontAlgn="auto">
              <a:spcBef>
                <a:spcPts val="0"/>
              </a:spcBef>
              <a:spcAft>
                <a:spcPts val="0"/>
              </a:spcAft>
              <a:defRPr/>
            </a:pPr>
            <a:r>
              <a:rPr lang="en-US" dirty="0"/>
              <a:t>of multispectral images into less than </a:t>
            </a:r>
            <a:r>
              <a:rPr lang="en-US" i="1" dirty="0"/>
              <a:t>n </a:t>
            </a:r>
            <a:r>
              <a:rPr lang="en-US" dirty="0"/>
              <a:t>channels or, more</a:t>
            </a:r>
          </a:p>
          <a:p>
            <a:pPr fontAlgn="auto">
              <a:spcBef>
                <a:spcPts val="0"/>
              </a:spcBef>
              <a:spcAft>
                <a:spcPts val="0"/>
              </a:spcAft>
              <a:defRPr/>
            </a:pPr>
            <a:r>
              <a:rPr lang="en-US" dirty="0"/>
              <a:t>specifically, to their principal components (Ricotta </a:t>
            </a:r>
            <a:r>
              <a:rPr lang="en-US" i="1" dirty="0"/>
              <a:t>et al</a:t>
            </a:r>
            <a:r>
              <a:rPr lang="en-US" dirty="0"/>
              <a:t>.,</a:t>
            </a:r>
          </a:p>
          <a:p>
            <a:pPr fontAlgn="auto">
              <a:spcBef>
                <a:spcPts val="0"/>
              </a:spcBef>
              <a:spcAft>
                <a:spcPts val="0"/>
              </a:spcAft>
              <a:defRPr/>
            </a:pPr>
            <a:r>
              <a:rPr lang="es-ES" dirty="0"/>
              <a:t>1999)</a:t>
            </a:r>
            <a:endParaRPr lang="es-ES" altLang="es-ES" dirty="0"/>
          </a:p>
          <a:p>
            <a:pPr marL="171450" indent="-171450" fontAlgn="auto">
              <a:spcBef>
                <a:spcPts val="0"/>
              </a:spcBef>
              <a:spcAft>
                <a:spcPts val="0"/>
              </a:spcAft>
              <a:buFontTx/>
              <a:buChar char="•"/>
              <a:defRPr/>
            </a:pPr>
            <a:endParaRPr lang="es-ES" altLang="es-ES" dirty="0"/>
          </a:p>
        </p:txBody>
      </p:sp>
      <p:sp>
        <p:nvSpPr>
          <p:cNvPr id="28676" name="3 Marcador de número de diapositiva">
            <a:extLst>
              <a:ext uri="{FF2B5EF4-FFF2-40B4-BE49-F238E27FC236}">
                <a16:creationId xmlns:a16="http://schemas.microsoft.com/office/drawing/2014/main" xmlns="" id="{F29AB3E2-BF6F-4CCF-8953-0EC9559F4C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811F75-90B5-4737-805D-322A76CE3E14}" type="slidenum">
              <a:rPr kumimoji="0" lang="es-ES" altLang="es-E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s-ES" altLang="es-E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imagen de diapositiva">
            <a:extLst>
              <a:ext uri="{FF2B5EF4-FFF2-40B4-BE49-F238E27FC236}">
                <a16:creationId xmlns:a16="http://schemas.microsoft.com/office/drawing/2014/main" xmlns="" id="{B56E4407-407B-40B9-9C0F-538C8672EE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a:extLst>
              <a:ext uri="{FF2B5EF4-FFF2-40B4-BE49-F238E27FC236}">
                <a16:creationId xmlns:a16="http://schemas.microsoft.com/office/drawing/2014/main" xmlns="" id="{5931E48C-659F-4DC9-8AE5-09E0BB0B02C4}"/>
              </a:ext>
            </a:extLst>
          </p:cNvPr>
          <p:cNvSpPr>
            <a:spLocks noGrp="1"/>
          </p:cNvSpPr>
          <p:nvPr>
            <p:ph type="body" idx="1"/>
          </p:nvPr>
        </p:nvSpPr>
        <p:spPr/>
        <p:txBody>
          <a:bodyPr/>
          <a:lstStyle/>
          <a:p>
            <a:pPr fontAlgn="auto">
              <a:spcBef>
                <a:spcPts val="0"/>
              </a:spcBef>
              <a:spcAft>
                <a:spcPts val="0"/>
              </a:spcAft>
              <a:defRPr/>
            </a:pPr>
            <a:r>
              <a:rPr lang="en-US" dirty="0" err="1"/>
              <a:t>Algunas</a:t>
            </a:r>
            <a:r>
              <a:rPr lang="en-US" dirty="0"/>
              <a:t> </a:t>
            </a:r>
            <a:r>
              <a:rPr lang="en-US" dirty="0" err="1"/>
              <a:t>notas</a:t>
            </a:r>
            <a:r>
              <a:rPr lang="en-US" dirty="0"/>
              <a:t>. principal component analysis (PCA) has been extensively studied as a data compression technique</a:t>
            </a:r>
          </a:p>
          <a:p>
            <a:pPr marL="228600" indent="-228600" fontAlgn="auto">
              <a:spcBef>
                <a:spcPts val="0"/>
              </a:spcBef>
              <a:spcAft>
                <a:spcPts val="0"/>
              </a:spcAft>
              <a:buFontTx/>
              <a:buAutoNum type="arabicPeriod"/>
              <a:defRPr/>
            </a:pPr>
            <a:r>
              <a:rPr lang="en-US" dirty="0"/>
              <a:t>SAVI. Empirically derived NVDI products have been shown to be unstable, varying with soil </a:t>
            </a:r>
            <a:r>
              <a:rPr lang="en-US" dirty="0" err="1"/>
              <a:t>colour</a:t>
            </a:r>
            <a:r>
              <a:rPr lang="en-US" dirty="0"/>
              <a:t>, soil moisture, and saturation effects from high density vegetation. </a:t>
            </a:r>
          </a:p>
          <a:p>
            <a:pPr marL="228600" indent="-228600" fontAlgn="auto">
              <a:spcBef>
                <a:spcPts val="0"/>
              </a:spcBef>
              <a:spcAft>
                <a:spcPts val="0"/>
              </a:spcAft>
              <a:buFontTx/>
              <a:buAutoNum type="arabicPeriod"/>
              <a:defRPr/>
            </a:pPr>
            <a:r>
              <a:rPr lang="en-US" dirty="0"/>
              <a:t>ARI allowed an accurate estimation of anthocyanin accumulation (STD within 3.9 </a:t>
            </a:r>
            <a:r>
              <a:rPr lang="en-US" dirty="0" err="1"/>
              <a:t>nmol</a:t>
            </a:r>
            <a:r>
              <a:rPr lang="en-US" dirty="0"/>
              <a:t>/cm2), even in minute amounts, in intact stressed and senescing leaves</a:t>
            </a:r>
          </a:p>
          <a:p>
            <a:pPr marL="228600" indent="-228600" fontAlgn="auto">
              <a:spcBef>
                <a:spcPts val="0"/>
              </a:spcBef>
              <a:spcAft>
                <a:spcPts val="0"/>
              </a:spcAft>
              <a:buFontTx/>
              <a:buAutoNum type="arabicPeriod"/>
              <a:defRPr/>
            </a:pPr>
            <a:r>
              <a:rPr lang="es-ES" dirty="0"/>
              <a:t>Los NGRDI no son útiles para la obtención de mapeo de vigorosidad de cultivos. </a:t>
            </a:r>
          </a:p>
          <a:p>
            <a:pPr marL="228600" indent="-228600" fontAlgn="auto">
              <a:spcBef>
                <a:spcPts val="0"/>
              </a:spcBef>
              <a:spcAft>
                <a:spcPts val="0"/>
              </a:spcAft>
              <a:buFontTx/>
              <a:buAutoNum type="arabicPeriod"/>
              <a:defRPr/>
            </a:pPr>
            <a:r>
              <a:rPr lang="es-ES" dirty="0"/>
              <a:t>Para obtener datos de vigorosidad vegetativa, es fundamental trabajar con el infrarrojo cercano, no aportando excesiva información el trabajar solo con la banda roja o verde. Las combinaciones de la banda del rojo y la del verde entre si no aportan ningún tipo de información que nos sirva para determinar el estado vegetativo de los cultivos (NGRDI)</a:t>
            </a:r>
          </a:p>
          <a:p>
            <a:pPr marL="228600" indent="-228600" fontAlgn="auto">
              <a:spcBef>
                <a:spcPts val="0"/>
              </a:spcBef>
              <a:spcAft>
                <a:spcPts val="0"/>
              </a:spcAft>
              <a:buFontTx/>
              <a:buAutoNum type="arabicPeriod"/>
              <a:defRPr/>
            </a:pPr>
            <a:endParaRPr lang="es-ES" dirty="0"/>
          </a:p>
          <a:p>
            <a:pPr fontAlgn="auto">
              <a:spcBef>
                <a:spcPts val="0"/>
              </a:spcBef>
              <a:spcAft>
                <a:spcPts val="0"/>
              </a:spcAft>
              <a:defRPr/>
            </a:pPr>
            <a:r>
              <a:rPr lang="en-US" dirty="0"/>
              <a:t>The results obtained from this study show that Principal Components of raw bands and vegetation indices can extract valuable and concentrated vegetation information by creating a new variable set with eliminated </a:t>
            </a:r>
            <a:r>
              <a:rPr lang="en-US" dirty="0" err="1"/>
              <a:t>interband</a:t>
            </a:r>
            <a:r>
              <a:rPr lang="en-US" dirty="0"/>
              <a:t> correlation and reduced dimensionality of the data. In this method Principal Components which were highly loaded with the spectral information of desired band or index considered as a feature component, and used in the classification process. By using this method the accuracy of classification could be increased up to 12%. </a:t>
            </a:r>
          </a:p>
          <a:p>
            <a:pPr fontAlgn="auto">
              <a:spcBef>
                <a:spcPts val="0"/>
              </a:spcBef>
              <a:spcAft>
                <a:spcPts val="0"/>
              </a:spcAft>
              <a:defRPr/>
            </a:pPr>
            <a:endParaRPr lang="en-US" dirty="0"/>
          </a:p>
          <a:p>
            <a:pPr fontAlgn="auto">
              <a:spcBef>
                <a:spcPts val="0"/>
              </a:spcBef>
              <a:spcAft>
                <a:spcPts val="0"/>
              </a:spcAft>
              <a:defRPr/>
            </a:pPr>
            <a:r>
              <a:rPr lang="es-ES" dirty="0"/>
              <a:t>Hola Cova</a:t>
            </a:r>
          </a:p>
          <a:p>
            <a:pPr fontAlgn="auto">
              <a:spcBef>
                <a:spcPts val="0"/>
              </a:spcBef>
              <a:spcAft>
                <a:spcPts val="0"/>
              </a:spcAft>
              <a:defRPr/>
            </a:pPr>
            <a:r>
              <a:rPr lang="es-ES" dirty="0"/>
              <a:t>va la diapo que faltaba de la parte de PCA. Es un </a:t>
            </a:r>
            <a:r>
              <a:rPr lang="es-ES" dirty="0" err="1"/>
              <a:t>analísis</a:t>
            </a:r>
            <a:r>
              <a:rPr lang="es-ES" dirty="0"/>
              <a:t> con todos los datos de árbol individual (incluye todas las parcelas y todos los vuelos). El enfoque se ha usado en agricultura varias veces.... He seleccionado algunos trabajos similares para que veas el planteamiento y discusión de resultados. Lo importante es que estos valores se incrementan bastante con el nivel de daños. A expensas de tener datos con más daños para poder hacer un PCA comparativo, se puede explicar que variables (</a:t>
            </a:r>
            <a:r>
              <a:rPr lang="es-ES" dirty="0" err="1"/>
              <a:t>indices</a:t>
            </a:r>
            <a:r>
              <a:rPr lang="es-ES" dirty="0"/>
              <a:t>) aportan ruido al análisis multivariante y cuales tienen menos interés. He puesto unas notas en el pie y las conclusiones que se pueden plantear sin problemas. Con todos los datos habría que repetir y luego el procedimiento sería ir eliminado las variables que aportan menos para quedarse con al menos dos ejes (te he dejado dos porque es más fácil de explicar marcando los índices de mayor aporte) y los índices que se utilizarían para construir una herramienta que extraiga más varianza</a:t>
            </a:r>
          </a:p>
          <a:p>
            <a:pPr fontAlgn="auto">
              <a:spcBef>
                <a:spcPts val="0"/>
              </a:spcBef>
              <a:spcAft>
                <a:spcPts val="0"/>
              </a:spcAft>
              <a:defRPr/>
            </a:pPr>
            <a:r>
              <a:rPr lang="es-ES" dirty="0" err="1"/>
              <a:t>abraços</a:t>
            </a:r>
            <a:endParaRPr lang="es-ES" dirty="0"/>
          </a:p>
          <a:p>
            <a:pPr fontAlgn="auto">
              <a:spcBef>
                <a:spcPts val="0"/>
              </a:spcBef>
              <a:spcAft>
                <a:spcPts val="0"/>
              </a:spcAft>
              <a:defRPr/>
            </a:pPr>
            <a:endParaRPr lang="es-ES" dirty="0"/>
          </a:p>
        </p:txBody>
      </p:sp>
      <p:sp>
        <p:nvSpPr>
          <p:cNvPr id="30724" name="3 Marcador de número de diapositiva">
            <a:extLst>
              <a:ext uri="{FF2B5EF4-FFF2-40B4-BE49-F238E27FC236}">
                <a16:creationId xmlns:a16="http://schemas.microsoft.com/office/drawing/2014/main" xmlns="" id="{CA99545C-A18B-40E7-8DD2-6BDB73714E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0741D9B-EC66-4F55-8ED5-40D567DD2764}" type="slidenum">
              <a:rPr kumimoji="0" lang="es-ES" altLang="es-E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s-ES" altLang="es-E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a:extLst>
              <a:ext uri="{FF2B5EF4-FFF2-40B4-BE49-F238E27FC236}">
                <a16:creationId xmlns:a16="http://schemas.microsoft.com/office/drawing/2014/main" xmlns="" id="{D6735E64-A7CC-4925-AFB9-D8D18554D7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a:extLst>
              <a:ext uri="{FF2B5EF4-FFF2-40B4-BE49-F238E27FC236}">
                <a16:creationId xmlns:a16="http://schemas.microsoft.com/office/drawing/2014/main" xmlns="" id="{2F738DC0-8439-4038-9CC3-5D9835D4CC87}"/>
              </a:ext>
            </a:extLst>
          </p:cNvPr>
          <p:cNvSpPr>
            <a:spLocks noGrp="1"/>
          </p:cNvSpPr>
          <p:nvPr>
            <p:ph type="body" idx="1"/>
          </p:nvPr>
        </p:nvSpPr>
        <p:spPr/>
        <p:txBody>
          <a:bodyPr/>
          <a:lstStyle/>
          <a:p>
            <a:pPr fontAlgn="auto">
              <a:spcBef>
                <a:spcPts val="0"/>
              </a:spcBef>
              <a:spcAft>
                <a:spcPts val="0"/>
              </a:spcAft>
              <a:defRPr/>
            </a:pPr>
            <a:r>
              <a:rPr lang="en-US" dirty="0"/>
              <a:t>Principal components of the 13 indexes were calculated and the list of image eigenvalues loadings for this transformation on all vegetation indexes are given in table 2</a:t>
            </a:r>
          </a:p>
          <a:p>
            <a:pPr fontAlgn="auto">
              <a:spcBef>
                <a:spcPts val="0"/>
              </a:spcBef>
              <a:spcAft>
                <a:spcPts val="0"/>
              </a:spcAft>
              <a:defRPr/>
            </a:pPr>
            <a:r>
              <a:rPr lang="en-US" dirty="0"/>
              <a:t>According to this table, correlations of  PC1 with the indexes are very high the ones containing NIR band, and </a:t>
            </a:r>
            <a:r>
              <a:rPr lang="en-US" dirty="0" err="1"/>
              <a:t>razonably</a:t>
            </a:r>
            <a:r>
              <a:rPr lang="en-US" dirty="0"/>
              <a:t> high in the ones containing the RE band. However in the case of SAVI and NGRDI their low correlation</a:t>
            </a:r>
          </a:p>
          <a:p>
            <a:pPr fontAlgn="auto">
              <a:spcBef>
                <a:spcPts val="0"/>
              </a:spcBef>
              <a:spcAft>
                <a:spcPts val="0"/>
              </a:spcAft>
              <a:defRPr/>
            </a:pPr>
            <a:r>
              <a:rPr lang="en-US" dirty="0" err="1"/>
              <a:t>Algunas</a:t>
            </a:r>
            <a:r>
              <a:rPr lang="en-US" dirty="0"/>
              <a:t> </a:t>
            </a:r>
            <a:r>
              <a:rPr lang="en-US" dirty="0" err="1"/>
              <a:t>notas</a:t>
            </a:r>
            <a:r>
              <a:rPr lang="en-US" dirty="0"/>
              <a:t>. principal component analysis (PCA) has been extensively studied as a data compression technique</a:t>
            </a:r>
          </a:p>
          <a:p>
            <a:pPr marL="228600" indent="-228600" fontAlgn="auto">
              <a:spcBef>
                <a:spcPts val="0"/>
              </a:spcBef>
              <a:spcAft>
                <a:spcPts val="0"/>
              </a:spcAft>
              <a:buFontTx/>
              <a:buAutoNum type="arabicPeriod"/>
              <a:defRPr/>
            </a:pPr>
            <a:r>
              <a:rPr lang="en-US" dirty="0"/>
              <a:t>SAVI. Empirically derived NVDI products have been shown to be unstable, varying with soil </a:t>
            </a:r>
            <a:r>
              <a:rPr lang="en-US" dirty="0" err="1"/>
              <a:t>colour</a:t>
            </a:r>
            <a:r>
              <a:rPr lang="en-US" dirty="0"/>
              <a:t>, soil moisture, and saturation effects from high density vegetation. </a:t>
            </a:r>
          </a:p>
          <a:p>
            <a:pPr marL="228600" indent="-228600" fontAlgn="auto">
              <a:spcBef>
                <a:spcPts val="0"/>
              </a:spcBef>
              <a:spcAft>
                <a:spcPts val="0"/>
              </a:spcAft>
              <a:buFontTx/>
              <a:buAutoNum type="arabicPeriod"/>
              <a:defRPr/>
            </a:pPr>
            <a:r>
              <a:rPr lang="en-US" dirty="0"/>
              <a:t>ARI allowed an accurate estimation of anthocyanin accumulation (STD within 3.9 </a:t>
            </a:r>
            <a:r>
              <a:rPr lang="en-US" dirty="0" err="1"/>
              <a:t>nmol</a:t>
            </a:r>
            <a:r>
              <a:rPr lang="en-US" dirty="0"/>
              <a:t>/cm2), even in minute amounts, in intact stressed and senescing leaves</a:t>
            </a:r>
          </a:p>
          <a:p>
            <a:pPr marL="228600" indent="-228600" fontAlgn="auto">
              <a:spcBef>
                <a:spcPts val="0"/>
              </a:spcBef>
              <a:spcAft>
                <a:spcPts val="0"/>
              </a:spcAft>
              <a:buFontTx/>
              <a:buAutoNum type="arabicPeriod"/>
              <a:defRPr/>
            </a:pPr>
            <a:r>
              <a:rPr lang="es-ES" dirty="0"/>
              <a:t>Los NGRDI no son útiles para la obtención de mapeo de vigorosidad de cultivos. </a:t>
            </a:r>
          </a:p>
          <a:p>
            <a:pPr marL="228600" indent="-228600" fontAlgn="auto">
              <a:spcBef>
                <a:spcPts val="0"/>
              </a:spcBef>
              <a:spcAft>
                <a:spcPts val="0"/>
              </a:spcAft>
              <a:buFontTx/>
              <a:buAutoNum type="arabicPeriod"/>
              <a:defRPr/>
            </a:pPr>
            <a:r>
              <a:rPr lang="es-ES" dirty="0"/>
              <a:t>Para obtener datos de vigorosidad vegetativa, es fundamental trabajar con el infrarrojo cercano, no aportando excesiva información el trabajar solo con la banda roja o verde. Las combinaciones de la banda del rojo y la del verde entre si no aportan ningún tipo de información que nos sirva para determinar el estado vegetativo de los cultivos (NGRDI)</a:t>
            </a:r>
          </a:p>
          <a:p>
            <a:pPr marL="228600" indent="-228600" fontAlgn="auto">
              <a:spcBef>
                <a:spcPts val="0"/>
              </a:spcBef>
              <a:spcAft>
                <a:spcPts val="0"/>
              </a:spcAft>
              <a:buFontTx/>
              <a:buAutoNum type="arabicPeriod"/>
              <a:defRPr/>
            </a:pPr>
            <a:endParaRPr lang="es-ES" dirty="0"/>
          </a:p>
          <a:p>
            <a:pPr fontAlgn="auto">
              <a:spcBef>
                <a:spcPts val="0"/>
              </a:spcBef>
              <a:spcAft>
                <a:spcPts val="0"/>
              </a:spcAft>
              <a:defRPr/>
            </a:pPr>
            <a:r>
              <a:rPr lang="en-US" dirty="0"/>
              <a:t>The results obtained from this study show that Principal Components of raw bands and vegetation indices can extract valuable and concentrated vegetation information by creating a new variable set with eliminated </a:t>
            </a:r>
            <a:r>
              <a:rPr lang="en-US" dirty="0" err="1"/>
              <a:t>interband</a:t>
            </a:r>
            <a:r>
              <a:rPr lang="en-US" dirty="0"/>
              <a:t> correlation and reduced dimensionality of the data. In this method Principal Components which were highly loaded with the spectral information of desired band or index considered as a feature component, and used in the classification process. By using this method the accuracy of classification could be increased up to 12%. </a:t>
            </a:r>
          </a:p>
          <a:p>
            <a:pPr fontAlgn="auto">
              <a:spcBef>
                <a:spcPts val="0"/>
              </a:spcBef>
              <a:spcAft>
                <a:spcPts val="0"/>
              </a:spcAft>
              <a:defRPr/>
            </a:pPr>
            <a:endParaRPr lang="en-US" dirty="0"/>
          </a:p>
          <a:p>
            <a:pPr fontAlgn="auto">
              <a:spcBef>
                <a:spcPts val="0"/>
              </a:spcBef>
              <a:spcAft>
                <a:spcPts val="0"/>
              </a:spcAft>
              <a:defRPr/>
            </a:pPr>
            <a:r>
              <a:rPr lang="es-ES" dirty="0"/>
              <a:t>Hola Cova</a:t>
            </a:r>
          </a:p>
          <a:p>
            <a:pPr fontAlgn="auto">
              <a:spcBef>
                <a:spcPts val="0"/>
              </a:spcBef>
              <a:spcAft>
                <a:spcPts val="0"/>
              </a:spcAft>
              <a:defRPr/>
            </a:pPr>
            <a:r>
              <a:rPr lang="es-ES" dirty="0"/>
              <a:t>va la diapo que faltaba de la parte de PCA. Es un </a:t>
            </a:r>
            <a:r>
              <a:rPr lang="es-ES" dirty="0" err="1"/>
              <a:t>analísis</a:t>
            </a:r>
            <a:r>
              <a:rPr lang="es-ES" dirty="0"/>
              <a:t> con todos los datos de árbol individual (incluye todas las parcelas y todos los vuelos). El enfoque se ha usado en agricultura varias veces.... He seleccionado algunos trabajos similares para que veas el planteamiento y discusión de resultados. Lo importante es que estos valores se incrementan bastante con el nivel de daños. A expensas de tener datos con más daños para poder hacer un PCA comparativo, se puede explicar que variables (</a:t>
            </a:r>
            <a:r>
              <a:rPr lang="es-ES" dirty="0" err="1"/>
              <a:t>indices</a:t>
            </a:r>
            <a:r>
              <a:rPr lang="es-ES" dirty="0"/>
              <a:t>) aportan ruido al análisis multivariante y cuales tienen menos interés. He puesto unas notas en el pie y las conclusiones que se pueden plantear sin problemas. Con todos los datos habría que repetir y luego el procedimiento sería ir eliminado las variables que aportan menos para quedarse con al menos dos ejes (te he dejado dos porque es más fácil de explicar marcando los índices de mayor aporte) y los índices que se utilizarían para construir una herramienta que extraiga más varianza</a:t>
            </a:r>
          </a:p>
          <a:p>
            <a:pPr fontAlgn="auto">
              <a:spcBef>
                <a:spcPts val="0"/>
              </a:spcBef>
              <a:spcAft>
                <a:spcPts val="0"/>
              </a:spcAft>
              <a:defRPr/>
            </a:pPr>
            <a:r>
              <a:rPr lang="es-ES" dirty="0" err="1"/>
              <a:t>abraços</a:t>
            </a:r>
            <a:endParaRPr lang="es-ES" dirty="0"/>
          </a:p>
          <a:p>
            <a:pPr fontAlgn="auto">
              <a:spcBef>
                <a:spcPts val="0"/>
              </a:spcBef>
              <a:spcAft>
                <a:spcPts val="0"/>
              </a:spcAft>
              <a:defRPr/>
            </a:pPr>
            <a:endParaRPr lang="es-ES" dirty="0"/>
          </a:p>
        </p:txBody>
      </p:sp>
      <p:sp>
        <p:nvSpPr>
          <p:cNvPr id="32772" name="3 Marcador de número de diapositiva">
            <a:extLst>
              <a:ext uri="{FF2B5EF4-FFF2-40B4-BE49-F238E27FC236}">
                <a16:creationId xmlns:a16="http://schemas.microsoft.com/office/drawing/2014/main" xmlns="" id="{AB98F523-7A38-4D4E-93CE-68B66AA7BE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50C6ECF-2D00-450B-8634-A5AB76E32279}" type="slidenum">
              <a:rPr lang="es-ES" altLang="es-ES">
                <a:solidFill>
                  <a:srgbClr val="000000"/>
                </a:solidFill>
              </a:rPr>
              <a:pPr fontAlgn="base">
                <a:spcBef>
                  <a:spcPct val="0"/>
                </a:spcBef>
                <a:spcAft>
                  <a:spcPct val="0"/>
                </a:spcAft>
              </a:pPr>
              <a:t>15</a:t>
            </a:fld>
            <a:endParaRPr lang="es-ES" altLang="es-E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a:extLst>
              <a:ext uri="{FF2B5EF4-FFF2-40B4-BE49-F238E27FC236}">
                <a16:creationId xmlns:a16="http://schemas.microsoft.com/office/drawing/2014/main" xmlns="" id="{3C9AECE6-F750-46F0-9871-6EA54C98D0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2 Marcador de notas">
            <a:extLst>
              <a:ext uri="{FF2B5EF4-FFF2-40B4-BE49-F238E27FC236}">
                <a16:creationId xmlns:a16="http://schemas.microsoft.com/office/drawing/2014/main" xmlns="" id="{481615A2-28F3-492E-B683-3FED486ED7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l" defTabSz="914400" rtl="0" eaLnBrk="1" fontAlgn="base" latinLnBrk="0" hangingPunct="1">
              <a:lnSpc>
                <a:spcPct val="100000"/>
              </a:lnSpc>
              <a:spcBef>
                <a:spcPct val="0"/>
              </a:spcBef>
              <a:spcAft>
                <a:spcPct val="0"/>
              </a:spcAft>
              <a:buClrTx/>
              <a:buSzTx/>
              <a:buFontTx/>
              <a:buChar char="•"/>
              <a:tabLst/>
              <a:defRPr/>
            </a:pPr>
            <a:r>
              <a:rPr lang="en-US" sz="1200" dirty="0">
                <a:latin typeface="+mn-lt"/>
              </a:rPr>
              <a:t>In </a:t>
            </a:r>
            <a:r>
              <a:rPr lang="en-US" sz="1200" dirty="0"/>
              <a:t>areas where the insect attack is weak, the capacity of the vegetation indexes to explain the variability of the defoliation is low. However, in areas where the attack of the insect is strong, their sensitivity to  defoliation changes increases considerably</a:t>
            </a:r>
            <a:r>
              <a:rPr lang="es-ES" sz="1200" dirty="0">
                <a:latin typeface="+mn-lt"/>
                <a:ea typeface="Calibri" panose="020F0502020204030204" pitchFamily="34" charset="0"/>
                <a:cs typeface="Times New Roman" panose="02020603050405020304" pitchFamily="18" charset="0"/>
              </a:rPr>
              <a:t>.</a:t>
            </a:r>
          </a:p>
          <a:p>
            <a:pPr marL="171450" indent="-171450">
              <a:spcBef>
                <a:spcPct val="0"/>
              </a:spcBef>
              <a:buFontTx/>
              <a:buChar char="•"/>
            </a:pPr>
            <a:endParaRPr lang="es-ES" altLang="es-ES" dirty="0"/>
          </a:p>
        </p:txBody>
      </p:sp>
      <p:sp>
        <p:nvSpPr>
          <p:cNvPr id="34820" name="3 Marcador de número de diapositiva">
            <a:extLst>
              <a:ext uri="{FF2B5EF4-FFF2-40B4-BE49-F238E27FC236}">
                <a16:creationId xmlns:a16="http://schemas.microsoft.com/office/drawing/2014/main" xmlns="" id="{36F45947-E9B5-44DB-9750-E8681E90CD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0818137-107D-4641-B6AB-FB0F3AE32121}" type="slidenum">
              <a:rPr lang="es-ES" altLang="es-ES">
                <a:solidFill>
                  <a:srgbClr val="000000"/>
                </a:solidFill>
                <a:latin typeface="Arial" panose="020B0604020202020204" pitchFamily="34" charset="0"/>
                <a:cs typeface="Arial" panose="020B0604020202020204" pitchFamily="34" charset="0"/>
              </a:rPr>
              <a:pPr fontAlgn="base">
                <a:spcBef>
                  <a:spcPct val="0"/>
                </a:spcBef>
                <a:spcAft>
                  <a:spcPct val="0"/>
                </a:spcAft>
              </a:pPr>
              <a:t>16</a:t>
            </a:fld>
            <a:endParaRPr lang="es-ES" altLang="es-ES">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a:extLst>
              <a:ext uri="{FF2B5EF4-FFF2-40B4-BE49-F238E27FC236}">
                <a16:creationId xmlns:a16="http://schemas.microsoft.com/office/drawing/2014/main" xmlns="" id="{9212EF84-6DEA-4343-BC69-5B36AB04F5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2 Marcador de notas">
            <a:extLst>
              <a:ext uri="{FF2B5EF4-FFF2-40B4-BE49-F238E27FC236}">
                <a16:creationId xmlns:a16="http://schemas.microsoft.com/office/drawing/2014/main" xmlns="" id="{CE84A6A2-24A8-493B-A3FF-B09DC628BF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l" defTabSz="914400" rtl="0" eaLnBrk="1" fontAlgn="base" latinLnBrk="0" hangingPunct="1">
              <a:lnSpc>
                <a:spcPct val="100000"/>
              </a:lnSpc>
              <a:spcBef>
                <a:spcPct val="0"/>
              </a:spcBef>
              <a:spcAft>
                <a:spcPct val="0"/>
              </a:spcAft>
              <a:buClrTx/>
              <a:buSzTx/>
              <a:buFontTx/>
              <a:buChar char="•"/>
              <a:tabLst/>
              <a:defRPr/>
            </a:pPr>
            <a:r>
              <a:rPr lang="en-US" sz="1200" dirty="0"/>
              <a:t>Optimization of the methodologies of detection and monitoring of damages (from qualitative evaluation - subjective - to quantitative evaluation).</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lang="en-US" sz="1200" dirty="0" err="1"/>
              <a:t>Possibilty</a:t>
            </a:r>
            <a:r>
              <a:rPr lang="en-US" sz="1200" dirty="0"/>
              <a:t> of real-time integration of defoliation damages in models to evaluate the effect on productivity at plot scale </a:t>
            </a:r>
            <a:r>
              <a:rPr lang="en-US" sz="1200" dirty="0" err="1"/>
              <a:t>os</a:t>
            </a:r>
            <a:r>
              <a:rPr lang="en-US" sz="1200" dirty="0"/>
              <a:t> spatial scale.</a:t>
            </a:r>
          </a:p>
          <a:p>
            <a:pPr marL="171450" marR="0" lvl="0" indent="-171450" algn="l" defTabSz="914400" rtl="0" eaLnBrk="1" fontAlgn="base" latinLnBrk="0" hangingPunct="1">
              <a:lnSpc>
                <a:spcPct val="100000"/>
              </a:lnSpc>
              <a:spcBef>
                <a:spcPct val="0"/>
              </a:spcBef>
              <a:spcAft>
                <a:spcPct val="0"/>
              </a:spcAft>
              <a:buClrTx/>
              <a:buSzTx/>
              <a:buFontTx/>
              <a:buChar char="•"/>
              <a:tabLst/>
              <a:defRPr/>
            </a:pPr>
            <a:endParaRPr lang="en-US" sz="1200" dirty="0"/>
          </a:p>
          <a:p>
            <a:pPr marL="171450" indent="-171450">
              <a:spcBef>
                <a:spcPct val="0"/>
              </a:spcBef>
              <a:buFontTx/>
              <a:buChar char="•"/>
            </a:pPr>
            <a:endParaRPr lang="es-ES" altLang="es-ES" dirty="0"/>
          </a:p>
        </p:txBody>
      </p:sp>
      <p:sp>
        <p:nvSpPr>
          <p:cNvPr id="36868" name="3 Marcador de número de diapositiva">
            <a:extLst>
              <a:ext uri="{FF2B5EF4-FFF2-40B4-BE49-F238E27FC236}">
                <a16:creationId xmlns:a16="http://schemas.microsoft.com/office/drawing/2014/main" xmlns="" id="{A3F9CC24-4BF3-451D-817D-24CC8EA9DC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C9A953B-70F5-4642-B7CB-3ED2DE6FC8C8}" type="slidenum">
              <a:rPr kumimoji="0" lang="es-ES" altLang="es-E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s-ES" altLang="es-E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Marcador de imagen de diapositiva">
            <a:extLst>
              <a:ext uri="{FF2B5EF4-FFF2-40B4-BE49-F238E27FC236}">
                <a16:creationId xmlns:a16="http://schemas.microsoft.com/office/drawing/2014/main" xmlns="" id="{7677BED1-A946-4B29-9BCA-CCD8224825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2 Marcador de notas">
            <a:extLst>
              <a:ext uri="{FF2B5EF4-FFF2-40B4-BE49-F238E27FC236}">
                <a16:creationId xmlns:a16="http://schemas.microsoft.com/office/drawing/2014/main" xmlns="" id="{DC2AA25F-2DD7-4AD6-A072-8970FFE72D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ES" dirty="0"/>
              <a:t>Esta especie está considerada la principal plaga de los eucaliptos en la Península Ibérica. De acuerdo con el último inventario de daños forestales (IDF) en España (Red europea de Seguimiento de Daños en los Bosques -Nivel I), en 2017 se ha observado una defoliación del 29% con niveles moderados o muy severos, que se traducen en  una inhibición del crecimiento cada año de entre 800.000 y 1.200.000 toneladas de madera de </a:t>
            </a:r>
            <a:r>
              <a:rPr lang="es-ES" altLang="es-ES" i="1" dirty="0" err="1"/>
              <a:t>Eucalyptus</a:t>
            </a:r>
            <a:r>
              <a:rPr lang="es-ES" altLang="es-ES" i="1" dirty="0"/>
              <a:t> </a:t>
            </a:r>
            <a:r>
              <a:rPr lang="es-ES" altLang="es-ES" i="1" dirty="0" err="1"/>
              <a:t>globulus</a:t>
            </a:r>
            <a:r>
              <a:rPr lang="es-ES" altLang="es-ES" dirty="0"/>
              <a:t> (el 20-25% del crecimiento corriente anual del eucalipto estimado por el 4 IFN en 5.350.000 </a:t>
            </a:r>
            <a:r>
              <a:rPr lang="es-ES" altLang="es-ES" dirty="0" err="1"/>
              <a:t>Tn</a:t>
            </a:r>
            <a:r>
              <a:rPr lang="es-ES" altLang="es-ES" dirty="0"/>
              <a:t>/año).</a:t>
            </a:r>
          </a:p>
          <a:p>
            <a:pPr>
              <a:spcBef>
                <a:spcPct val="0"/>
              </a:spcBef>
            </a:pPr>
            <a:r>
              <a:rPr lang="es-ES" altLang="es-ES" dirty="0"/>
              <a:t>En este contexto, la presencia de </a:t>
            </a:r>
            <a:r>
              <a:rPr lang="es-ES" altLang="es-ES" i="1" dirty="0"/>
              <a:t>G. </a:t>
            </a:r>
            <a:r>
              <a:rPr lang="es-ES" altLang="es-ES" i="1" dirty="0" err="1"/>
              <a:t>platensis</a:t>
            </a:r>
            <a:r>
              <a:rPr lang="es-ES" altLang="es-ES" dirty="0"/>
              <a:t>, ocasiona graves pérdidas económicas, sociales y ambientales en el entorno rural ligado a la explotación del eucalipto, lo que afecta a la práctica totalidad de los </a:t>
            </a:r>
            <a:r>
              <a:rPr lang="es-ES" altLang="es-ES" dirty="0" err="1"/>
              <a:t>eucaliptales</a:t>
            </a:r>
            <a:r>
              <a:rPr lang="es-ES" altLang="es-ES" dirty="0"/>
              <a:t> septentrionales de España</a:t>
            </a:r>
            <a:r>
              <a:rPr lang="es-ES" altLang="es-ES" i="1" dirty="0"/>
              <a:t>. </a:t>
            </a:r>
            <a:endParaRPr lang="es-ES" altLang="es-ES" dirty="0"/>
          </a:p>
        </p:txBody>
      </p:sp>
      <p:sp>
        <p:nvSpPr>
          <p:cNvPr id="6148" name="3 Marcador de número de diapositiva">
            <a:extLst>
              <a:ext uri="{FF2B5EF4-FFF2-40B4-BE49-F238E27FC236}">
                <a16:creationId xmlns:a16="http://schemas.microsoft.com/office/drawing/2014/main" xmlns="" id="{B14DF908-732F-4AA0-B56E-3D1600E77D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984980D-CE27-4ECC-98F0-523DB007D099}" type="slidenum">
              <a:rPr lang="es-ES" altLang="es-ES">
                <a:solidFill>
                  <a:srgbClr val="000000"/>
                </a:solidFill>
                <a:latin typeface="Arial" panose="020B0604020202020204" pitchFamily="34" charset="0"/>
                <a:cs typeface="Arial" panose="020B0604020202020204" pitchFamily="34" charset="0"/>
              </a:rPr>
              <a:pPr fontAlgn="base">
                <a:spcBef>
                  <a:spcPct val="0"/>
                </a:spcBef>
                <a:spcAft>
                  <a:spcPct val="0"/>
                </a:spcAft>
              </a:pPr>
              <a:t>2</a:t>
            </a:fld>
            <a:endParaRPr lang="es-ES" altLang="es-ES">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a:extLst>
              <a:ext uri="{FF2B5EF4-FFF2-40B4-BE49-F238E27FC236}">
                <a16:creationId xmlns:a16="http://schemas.microsoft.com/office/drawing/2014/main" xmlns="" id="{B4279012-43A7-4DDF-8B5F-4538DF09F7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a:extLst>
              <a:ext uri="{FF2B5EF4-FFF2-40B4-BE49-F238E27FC236}">
                <a16:creationId xmlns:a16="http://schemas.microsoft.com/office/drawing/2014/main" xmlns="" id="{3485B498-D1E3-4822-9C17-DC523EE9D2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s-ES" altLang="es-ES"/>
          </a:p>
        </p:txBody>
      </p:sp>
      <p:sp>
        <p:nvSpPr>
          <p:cNvPr id="8196" name="3 Marcador de número de diapositiva">
            <a:extLst>
              <a:ext uri="{FF2B5EF4-FFF2-40B4-BE49-F238E27FC236}">
                <a16:creationId xmlns:a16="http://schemas.microsoft.com/office/drawing/2014/main" xmlns="" id="{4BFE7CD1-EBC2-4B48-94BF-863EA2B9B5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6991DE-EC90-45B8-8F2A-55CC1B1C4E5B}" type="slidenum">
              <a:rPr kumimoji="0" lang="es-ES" altLang="es-E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s-ES" altLang="es-E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a:extLst>
              <a:ext uri="{FF2B5EF4-FFF2-40B4-BE49-F238E27FC236}">
                <a16:creationId xmlns:a16="http://schemas.microsoft.com/office/drawing/2014/main" xmlns="" id="{A16D433C-0E1E-4774-8ECA-1D3C397E47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a:extLst>
              <a:ext uri="{FF2B5EF4-FFF2-40B4-BE49-F238E27FC236}">
                <a16:creationId xmlns:a16="http://schemas.microsoft.com/office/drawing/2014/main" xmlns="" id="{4DC019F6-ACFB-4607-AB56-A75D283BD7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s-ES" altLang="es-ES"/>
          </a:p>
        </p:txBody>
      </p:sp>
      <p:sp>
        <p:nvSpPr>
          <p:cNvPr id="10244" name="3 Marcador de número de diapositiva">
            <a:extLst>
              <a:ext uri="{FF2B5EF4-FFF2-40B4-BE49-F238E27FC236}">
                <a16:creationId xmlns:a16="http://schemas.microsoft.com/office/drawing/2014/main" xmlns="" id="{23AC6D25-DBA3-48BB-932C-B437F76D2E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EBE271-D30F-45D7-AFFC-0C712D52165D}" type="slidenum">
              <a:rPr kumimoji="0" lang="es-ES" altLang="es-E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s-ES" altLang="es-E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Marcador de imagen de diapositiva">
            <a:extLst>
              <a:ext uri="{FF2B5EF4-FFF2-40B4-BE49-F238E27FC236}">
                <a16:creationId xmlns:a16="http://schemas.microsoft.com/office/drawing/2014/main" xmlns="" id="{EB3A6811-EFEB-43B3-9AFF-78C4DEA806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2 Marcador de notas">
            <a:extLst>
              <a:ext uri="{FF2B5EF4-FFF2-40B4-BE49-F238E27FC236}">
                <a16:creationId xmlns:a16="http://schemas.microsoft.com/office/drawing/2014/main" xmlns="" id="{38041F80-1924-4451-990F-2CE496D2B27D}"/>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fontAlgn="auto">
              <a:spcBef>
                <a:spcPts val="0"/>
              </a:spcBef>
              <a:spcAft>
                <a:spcPts val="0"/>
              </a:spcAft>
              <a:buFontTx/>
              <a:buChar char="•"/>
              <a:defRPr/>
            </a:pPr>
            <a:r>
              <a:rPr lang="es-ES" altLang="es-ES" dirty="0"/>
              <a:t>Vegetation indexes </a:t>
            </a:r>
            <a:r>
              <a:rPr lang="es-ES" altLang="es-ES" dirty="0" err="1"/>
              <a:t>is</a:t>
            </a:r>
            <a:r>
              <a:rPr lang="es-ES" altLang="es-ES" dirty="0"/>
              <a:t> the most popular </a:t>
            </a:r>
            <a:r>
              <a:rPr lang="es-ES" altLang="es-ES" dirty="0" err="1"/>
              <a:t>technique</a:t>
            </a:r>
            <a:r>
              <a:rPr lang="es-ES" altLang="es-ES" dirty="0"/>
              <a:t> of </a:t>
            </a:r>
            <a:r>
              <a:rPr lang="es-ES" altLang="es-ES" dirty="0" err="1"/>
              <a:t>remote</a:t>
            </a:r>
            <a:r>
              <a:rPr lang="es-ES" altLang="es-ES" dirty="0"/>
              <a:t> </a:t>
            </a:r>
            <a:r>
              <a:rPr lang="es-ES" altLang="es-ES" dirty="0" err="1"/>
              <a:t>sensing</a:t>
            </a:r>
            <a:r>
              <a:rPr lang="es-ES" altLang="es-ES" dirty="0"/>
              <a:t> to </a:t>
            </a:r>
            <a:r>
              <a:rPr lang="es-ES" altLang="es-ES" dirty="0" err="1"/>
              <a:t>predict</a:t>
            </a:r>
            <a:r>
              <a:rPr lang="es-ES" altLang="es-ES" dirty="0"/>
              <a:t> </a:t>
            </a:r>
            <a:r>
              <a:rPr lang="es-ES" altLang="es-ES" dirty="0" err="1"/>
              <a:t>agricultural</a:t>
            </a:r>
            <a:r>
              <a:rPr lang="es-ES" altLang="es-ES" dirty="0"/>
              <a:t> </a:t>
            </a:r>
            <a:r>
              <a:rPr lang="es-ES" altLang="es-ES" dirty="0" err="1"/>
              <a:t>crop</a:t>
            </a:r>
            <a:r>
              <a:rPr lang="es-ES" altLang="es-ES" dirty="0"/>
              <a:t> </a:t>
            </a:r>
            <a:r>
              <a:rPr lang="es-ES" altLang="es-ES" dirty="0" err="1"/>
              <a:t>biphysical</a:t>
            </a:r>
            <a:r>
              <a:rPr lang="es-ES" altLang="es-ES" dirty="0"/>
              <a:t> variables </a:t>
            </a:r>
            <a:r>
              <a:rPr lang="es-ES" altLang="es-ES" dirty="0" err="1"/>
              <a:t>such</a:t>
            </a:r>
            <a:r>
              <a:rPr lang="es-ES" altLang="es-ES" dirty="0"/>
              <a:t> as </a:t>
            </a:r>
            <a:r>
              <a:rPr lang="es-ES" altLang="es-ES" dirty="0" err="1"/>
              <a:t>leaf</a:t>
            </a:r>
            <a:r>
              <a:rPr lang="es-ES" altLang="es-ES" dirty="0"/>
              <a:t> </a:t>
            </a:r>
            <a:r>
              <a:rPr lang="es-ES" altLang="es-ES" dirty="0" err="1"/>
              <a:t>area</a:t>
            </a:r>
            <a:r>
              <a:rPr lang="es-ES" altLang="es-ES" dirty="0"/>
              <a:t> index, </a:t>
            </a:r>
            <a:r>
              <a:rPr lang="es-ES" altLang="es-ES" dirty="0" err="1"/>
              <a:t>clorophyll</a:t>
            </a:r>
            <a:r>
              <a:rPr lang="es-ES" altLang="es-ES" dirty="0"/>
              <a:t> </a:t>
            </a:r>
            <a:r>
              <a:rPr lang="es-ES" altLang="es-ES" dirty="0" err="1"/>
              <a:t>content</a:t>
            </a:r>
            <a:r>
              <a:rPr lang="es-ES" altLang="es-ES" dirty="0"/>
              <a:t>/</a:t>
            </a:r>
            <a:r>
              <a:rPr lang="es-ES" altLang="es-ES" dirty="0" err="1"/>
              <a:t>concentration</a:t>
            </a:r>
            <a:r>
              <a:rPr lang="es-ES" altLang="es-ES" dirty="0"/>
              <a:t>, </a:t>
            </a:r>
            <a:r>
              <a:rPr lang="es-ES" altLang="es-ES" dirty="0" err="1"/>
              <a:t>above</a:t>
            </a:r>
            <a:r>
              <a:rPr lang="es-ES" altLang="es-ES" dirty="0"/>
              <a:t> </a:t>
            </a:r>
            <a:r>
              <a:rPr lang="es-ES" altLang="es-ES" dirty="0" err="1"/>
              <a:t>ground</a:t>
            </a:r>
            <a:r>
              <a:rPr lang="es-ES" altLang="es-ES" dirty="0"/>
              <a:t> </a:t>
            </a:r>
            <a:r>
              <a:rPr lang="es-ES" altLang="es-ES" dirty="0" err="1"/>
              <a:t>biomass</a:t>
            </a:r>
            <a:r>
              <a:rPr lang="es-ES" altLang="es-ES" dirty="0"/>
              <a:t>, </a:t>
            </a:r>
            <a:r>
              <a:rPr lang="es-ES" altLang="es-ES" dirty="0" err="1"/>
              <a:t>percetn</a:t>
            </a:r>
            <a:r>
              <a:rPr lang="es-ES" altLang="es-ES" dirty="0"/>
              <a:t> vegetation </a:t>
            </a:r>
            <a:r>
              <a:rPr lang="es-ES" altLang="es-ES" dirty="0" err="1"/>
              <a:t>cover</a:t>
            </a:r>
            <a:r>
              <a:rPr lang="es-ES" altLang="es-ES" dirty="0"/>
              <a:t> and so </a:t>
            </a:r>
            <a:r>
              <a:rPr lang="es-ES" altLang="es-ES" dirty="0" err="1"/>
              <a:t>forth</a:t>
            </a:r>
            <a:r>
              <a:rPr lang="es-ES" altLang="es-ES" dirty="0"/>
              <a:t> </a:t>
            </a:r>
          </a:p>
          <a:p>
            <a:pPr marL="171450" indent="-171450" fontAlgn="auto">
              <a:spcBef>
                <a:spcPts val="0"/>
              </a:spcBef>
              <a:spcAft>
                <a:spcPts val="0"/>
              </a:spcAft>
              <a:buFontTx/>
              <a:buChar char="•"/>
              <a:defRPr/>
            </a:pPr>
            <a:endParaRPr lang="es-ES" altLang="es-ES" dirty="0"/>
          </a:p>
          <a:p>
            <a:pPr algn="just" eaLnBrk="0" fontAlgn="auto" hangingPunct="0">
              <a:spcBef>
                <a:spcPts val="250"/>
              </a:spcBef>
              <a:spcAft>
                <a:spcPts val="600"/>
              </a:spcAft>
              <a:buClr>
                <a:schemeClr val="accent1"/>
              </a:buClr>
              <a:buSzPct val="80000"/>
              <a:defRPr/>
            </a:pPr>
            <a:r>
              <a:rPr lang="en-US" dirty="0"/>
              <a:t>Combination of spectral bands (added, divided, or multiplied) to produce a value that highlights a characteristic of vegetation within a pixel (degree of defoliation, chlorophyll content, vigor ...) </a:t>
            </a:r>
          </a:p>
          <a:p>
            <a:pPr algn="just" eaLnBrk="0" fontAlgn="auto" hangingPunct="0">
              <a:spcBef>
                <a:spcPts val="250"/>
              </a:spcBef>
              <a:spcAft>
                <a:spcPts val="600"/>
              </a:spcAft>
              <a:buClr>
                <a:schemeClr val="accent1"/>
              </a:buClr>
              <a:buSzPct val="80000"/>
              <a:defRPr/>
            </a:pPr>
            <a:r>
              <a:rPr lang="en-US" dirty="0"/>
              <a:t>They allow to estimate and evaluate the state of health of the vegetation, based on the measurement of the radiation that the plants emit or reflect.</a:t>
            </a:r>
          </a:p>
          <a:p>
            <a:pPr algn="just" eaLnBrk="0" fontAlgn="auto" hangingPunct="0">
              <a:spcBef>
                <a:spcPts val="250"/>
              </a:spcBef>
              <a:spcAft>
                <a:spcPts val="600"/>
              </a:spcAft>
              <a:buClr>
                <a:schemeClr val="accent1"/>
              </a:buClr>
              <a:buSzPct val="80000"/>
              <a:defRPr/>
            </a:pPr>
            <a:r>
              <a:rPr lang="en-US" dirty="0"/>
              <a:t>Field data are necessary for calibrating the obtained results</a:t>
            </a:r>
          </a:p>
          <a:p>
            <a:pPr marL="171450" indent="-171450" fontAlgn="auto">
              <a:spcBef>
                <a:spcPts val="0"/>
              </a:spcBef>
              <a:spcAft>
                <a:spcPts val="0"/>
              </a:spcAft>
              <a:buFontTx/>
              <a:buChar char="•"/>
              <a:defRPr/>
            </a:pPr>
            <a:endParaRPr lang="es-ES" altLang="es-ES" dirty="0"/>
          </a:p>
        </p:txBody>
      </p:sp>
      <p:sp>
        <p:nvSpPr>
          <p:cNvPr id="12292" name="3 Marcador de número de diapositiva">
            <a:extLst>
              <a:ext uri="{FF2B5EF4-FFF2-40B4-BE49-F238E27FC236}">
                <a16:creationId xmlns:a16="http://schemas.microsoft.com/office/drawing/2014/main" xmlns="" id="{4184E338-A7A0-483D-876B-D6F05132F2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D620996-4F95-4920-8FAF-CD71EF5987C5}" type="slidenum">
              <a:rPr kumimoji="0" lang="es-ES" altLang="es-E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s-ES" altLang="es-E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Marcador de imagen de diapositiva">
            <a:extLst>
              <a:ext uri="{FF2B5EF4-FFF2-40B4-BE49-F238E27FC236}">
                <a16:creationId xmlns:a16="http://schemas.microsoft.com/office/drawing/2014/main" xmlns="" id="{77FAC47B-B969-47DE-AF77-33AF275960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2 Marcador de notas">
            <a:extLst>
              <a:ext uri="{FF2B5EF4-FFF2-40B4-BE49-F238E27FC236}">
                <a16:creationId xmlns:a16="http://schemas.microsoft.com/office/drawing/2014/main" xmlns="" id="{19895852-4148-479F-AFFD-AFED96D6E1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s-ES" altLang="es-ES"/>
          </a:p>
        </p:txBody>
      </p:sp>
      <p:sp>
        <p:nvSpPr>
          <p:cNvPr id="14340" name="3 Marcador de número de diapositiva">
            <a:extLst>
              <a:ext uri="{FF2B5EF4-FFF2-40B4-BE49-F238E27FC236}">
                <a16:creationId xmlns:a16="http://schemas.microsoft.com/office/drawing/2014/main" xmlns="" id="{34DC5993-18BE-47C7-85DE-F9F7BDAEE0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0437FEE-5918-49BB-A811-CC0AFC12FFE3}" type="slidenum">
              <a:rPr kumimoji="0" lang="es-ES" altLang="es-E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s-ES" altLang="es-E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imagen de diapositiva">
            <a:extLst>
              <a:ext uri="{FF2B5EF4-FFF2-40B4-BE49-F238E27FC236}">
                <a16:creationId xmlns:a16="http://schemas.microsoft.com/office/drawing/2014/main" xmlns="" id="{AC758677-3C52-4592-AE95-37EF339AD3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2 Marcador de notas">
            <a:extLst>
              <a:ext uri="{FF2B5EF4-FFF2-40B4-BE49-F238E27FC236}">
                <a16:creationId xmlns:a16="http://schemas.microsoft.com/office/drawing/2014/main" xmlns="" id="{73B835AE-77DB-419F-9A27-B9B5A0D37A31}"/>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fontAlgn="auto">
              <a:spcBef>
                <a:spcPts val="0"/>
              </a:spcBef>
              <a:spcAft>
                <a:spcPts val="0"/>
              </a:spcAft>
              <a:buFontTx/>
              <a:buChar char="•"/>
              <a:defRPr/>
            </a:pPr>
            <a:r>
              <a:rPr lang="es-ES" altLang="es-ES" dirty="0" err="1"/>
              <a:t>There</a:t>
            </a:r>
            <a:r>
              <a:rPr lang="es-ES" altLang="es-ES" dirty="0"/>
              <a:t> </a:t>
            </a:r>
            <a:r>
              <a:rPr lang="es-ES" altLang="es-ES" dirty="0" err="1"/>
              <a:t>were</a:t>
            </a:r>
            <a:r>
              <a:rPr lang="es-ES" altLang="es-ES" dirty="0"/>
              <a:t> 5 </a:t>
            </a:r>
            <a:r>
              <a:rPr lang="es-ES" altLang="es-ES" dirty="0" err="1"/>
              <a:t>sample</a:t>
            </a:r>
            <a:r>
              <a:rPr lang="es-ES" altLang="es-ES" dirty="0"/>
              <a:t> </a:t>
            </a:r>
            <a:r>
              <a:rPr lang="es-ES" altLang="es-ES" dirty="0" err="1"/>
              <a:t>sites</a:t>
            </a:r>
            <a:r>
              <a:rPr lang="es-ES" altLang="es-ES" dirty="0"/>
              <a:t> in </a:t>
            </a:r>
            <a:r>
              <a:rPr lang="es-ES" altLang="es-ES" dirty="0" err="1"/>
              <a:t>this</a:t>
            </a:r>
            <a:r>
              <a:rPr lang="es-ES" altLang="es-ES" dirty="0"/>
              <a:t>  </a:t>
            </a:r>
            <a:r>
              <a:rPr lang="es-ES" altLang="es-ES" dirty="0" err="1"/>
              <a:t>research</a:t>
            </a:r>
            <a:endParaRPr lang="es-ES" altLang="es-ES" dirty="0"/>
          </a:p>
          <a:p>
            <a:pPr marL="171450" indent="-171450" fontAlgn="auto">
              <a:spcBef>
                <a:spcPts val="0"/>
              </a:spcBef>
              <a:spcAft>
                <a:spcPts val="0"/>
              </a:spcAft>
              <a:buFontTx/>
              <a:buChar char="•"/>
              <a:defRPr/>
            </a:pPr>
            <a:r>
              <a:rPr lang="es-ES" dirty="0">
                <a:solidFill>
                  <a:prstClr val="black"/>
                </a:solidFill>
              </a:rPr>
              <a:t>The </a:t>
            </a:r>
            <a:r>
              <a:rPr lang="es-ES" dirty="0" err="1">
                <a:solidFill>
                  <a:prstClr val="black"/>
                </a:solidFill>
              </a:rPr>
              <a:t>areas</a:t>
            </a:r>
            <a:r>
              <a:rPr lang="es-ES" dirty="0">
                <a:solidFill>
                  <a:prstClr val="black"/>
                </a:solidFill>
              </a:rPr>
              <a:t> to be </a:t>
            </a:r>
            <a:r>
              <a:rPr lang="es-ES" dirty="0" err="1">
                <a:solidFill>
                  <a:prstClr val="black"/>
                </a:solidFill>
              </a:rPr>
              <a:t>selected</a:t>
            </a:r>
            <a:r>
              <a:rPr lang="es-ES" dirty="0">
                <a:solidFill>
                  <a:prstClr val="black"/>
                </a:solidFill>
              </a:rPr>
              <a:t> </a:t>
            </a:r>
            <a:r>
              <a:rPr lang="es-ES" dirty="0" err="1">
                <a:solidFill>
                  <a:prstClr val="black"/>
                </a:solidFill>
              </a:rPr>
              <a:t>had</a:t>
            </a:r>
            <a:r>
              <a:rPr lang="es-ES" dirty="0">
                <a:solidFill>
                  <a:prstClr val="black"/>
                </a:solidFill>
              </a:rPr>
              <a:t> to </a:t>
            </a:r>
            <a:r>
              <a:rPr lang="es-ES" dirty="0" err="1">
                <a:solidFill>
                  <a:prstClr val="black"/>
                </a:solidFill>
              </a:rPr>
              <a:t>meet</a:t>
            </a:r>
            <a:r>
              <a:rPr lang="es-ES" dirty="0">
                <a:solidFill>
                  <a:prstClr val="black"/>
                </a:solidFill>
              </a:rPr>
              <a:t> the </a:t>
            </a:r>
            <a:r>
              <a:rPr lang="es-ES" dirty="0" err="1">
                <a:solidFill>
                  <a:prstClr val="black"/>
                </a:solidFill>
              </a:rPr>
              <a:t>following</a:t>
            </a:r>
            <a:r>
              <a:rPr lang="es-ES" dirty="0">
                <a:solidFill>
                  <a:prstClr val="black"/>
                </a:solidFill>
              </a:rPr>
              <a:t> </a:t>
            </a:r>
            <a:r>
              <a:rPr lang="es-ES" dirty="0" err="1">
                <a:solidFill>
                  <a:prstClr val="black"/>
                </a:solidFill>
              </a:rPr>
              <a:t>requirements</a:t>
            </a:r>
            <a:endParaRPr lang="es-ES" dirty="0">
              <a:solidFill>
                <a:prstClr val="black"/>
              </a:solidFill>
            </a:endParaRPr>
          </a:p>
          <a:p>
            <a:pPr marL="285750" indent="-285750" fontAlgn="auto">
              <a:spcBef>
                <a:spcPts val="0"/>
              </a:spcBef>
              <a:spcAft>
                <a:spcPts val="0"/>
              </a:spcAft>
              <a:buFont typeface="Arial" panose="020B0604020202020204" pitchFamily="34" charset="0"/>
              <a:buChar char="•"/>
              <a:defRPr/>
            </a:pPr>
            <a:r>
              <a:rPr lang="es-ES" i="1" dirty="0">
                <a:solidFill>
                  <a:prstClr val="black"/>
                </a:solidFill>
              </a:rPr>
              <a:t>Eucaliptus </a:t>
            </a:r>
            <a:r>
              <a:rPr lang="es-ES" i="1" dirty="0" err="1">
                <a:solidFill>
                  <a:prstClr val="black"/>
                </a:solidFill>
              </a:rPr>
              <a:t>globulus</a:t>
            </a:r>
            <a:r>
              <a:rPr lang="es-ES" i="1" dirty="0">
                <a:solidFill>
                  <a:prstClr val="black"/>
                </a:solidFill>
              </a:rPr>
              <a:t> </a:t>
            </a:r>
            <a:r>
              <a:rPr lang="es-ES" dirty="0" err="1">
                <a:solidFill>
                  <a:prstClr val="black"/>
                </a:solidFill>
              </a:rPr>
              <a:t>young</a:t>
            </a:r>
            <a:r>
              <a:rPr lang="es-ES" dirty="0">
                <a:solidFill>
                  <a:prstClr val="black"/>
                </a:solidFill>
              </a:rPr>
              <a:t>  stands </a:t>
            </a:r>
            <a:r>
              <a:rPr lang="es-ES" dirty="0" err="1">
                <a:solidFill>
                  <a:prstClr val="black"/>
                </a:solidFill>
              </a:rPr>
              <a:t>coming</a:t>
            </a:r>
            <a:r>
              <a:rPr lang="es-ES" dirty="0">
                <a:solidFill>
                  <a:prstClr val="black"/>
                </a:solidFill>
              </a:rPr>
              <a:t> </a:t>
            </a:r>
            <a:r>
              <a:rPr lang="es-ES" dirty="0" err="1">
                <a:solidFill>
                  <a:prstClr val="black"/>
                </a:solidFill>
              </a:rPr>
              <a:t>from</a:t>
            </a:r>
            <a:r>
              <a:rPr lang="es-ES" dirty="0">
                <a:solidFill>
                  <a:prstClr val="black"/>
                </a:solidFill>
              </a:rPr>
              <a:t> PLANTATIONS (4-6 </a:t>
            </a:r>
            <a:r>
              <a:rPr lang="es-ES" dirty="0" err="1">
                <a:solidFill>
                  <a:prstClr val="black"/>
                </a:solidFill>
              </a:rPr>
              <a:t>years</a:t>
            </a:r>
            <a:r>
              <a:rPr lang="es-ES" dirty="0">
                <a:solidFill>
                  <a:prstClr val="black"/>
                </a:solidFill>
              </a:rPr>
              <a:t> </a:t>
            </a:r>
            <a:r>
              <a:rPr lang="es-ES" dirty="0" err="1">
                <a:solidFill>
                  <a:prstClr val="black"/>
                </a:solidFill>
              </a:rPr>
              <a:t>old</a:t>
            </a:r>
            <a:r>
              <a:rPr lang="es-ES" dirty="0">
                <a:solidFill>
                  <a:prstClr val="black"/>
                </a:solidFill>
              </a:rPr>
              <a:t>)</a:t>
            </a:r>
          </a:p>
          <a:p>
            <a:pPr marL="285750" indent="-285750" fontAlgn="auto">
              <a:spcBef>
                <a:spcPts val="0"/>
              </a:spcBef>
              <a:spcAft>
                <a:spcPts val="0"/>
              </a:spcAft>
              <a:buFont typeface="Arial" panose="020B0604020202020204" pitchFamily="34" charset="0"/>
              <a:buChar char="•"/>
              <a:defRPr/>
            </a:pPr>
            <a:r>
              <a:rPr lang="es-ES" dirty="0" err="1">
                <a:solidFill>
                  <a:prstClr val="black"/>
                </a:solidFill>
              </a:rPr>
              <a:t>Continous</a:t>
            </a:r>
            <a:r>
              <a:rPr lang="es-ES" dirty="0">
                <a:solidFill>
                  <a:prstClr val="black"/>
                </a:solidFill>
              </a:rPr>
              <a:t> stands, at </a:t>
            </a:r>
            <a:r>
              <a:rPr lang="es-ES" dirty="0" err="1">
                <a:solidFill>
                  <a:prstClr val="black"/>
                </a:solidFill>
              </a:rPr>
              <a:t>least</a:t>
            </a:r>
            <a:r>
              <a:rPr lang="es-ES" dirty="0">
                <a:solidFill>
                  <a:prstClr val="black"/>
                </a:solidFill>
              </a:rPr>
              <a:t> 5 ha </a:t>
            </a:r>
          </a:p>
          <a:p>
            <a:pPr marL="285750" indent="-285750" fontAlgn="auto">
              <a:spcBef>
                <a:spcPts val="0"/>
              </a:spcBef>
              <a:spcAft>
                <a:spcPts val="0"/>
              </a:spcAft>
              <a:buFont typeface="Arial" panose="020B0604020202020204" pitchFamily="34" charset="0"/>
              <a:buChar char="•"/>
              <a:defRPr/>
            </a:pPr>
            <a:r>
              <a:rPr lang="es-ES" dirty="0">
                <a:solidFill>
                  <a:prstClr val="black"/>
                </a:solidFill>
              </a:rPr>
              <a:t>To </a:t>
            </a:r>
            <a:r>
              <a:rPr lang="es-ES" dirty="0" err="1">
                <a:solidFill>
                  <a:prstClr val="black"/>
                </a:solidFill>
              </a:rPr>
              <a:t>install</a:t>
            </a:r>
            <a:r>
              <a:rPr lang="es-ES" dirty="0">
                <a:solidFill>
                  <a:prstClr val="black"/>
                </a:solidFill>
              </a:rPr>
              <a:t> the </a:t>
            </a:r>
            <a:r>
              <a:rPr lang="es-ES" dirty="0" err="1">
                <a:solidFill>
                  <a:prstClr val="black"/>
                </a:solidFill>
              </a:rPr>
              <a:t>plots</a:t>
            </a:r>
            <a:r>
              <a:rPr lang="es-ES" dirty="0">
                <a:solidFill>
                  <a:prstClr val="black"/>
                </a:solidFill>
              </a:rPr>
              <a:t> in </a:t>
            </a:r>
            <a:r>
              <a:rPr lang="es-ES" dirty="0" err="1">
                <a:solidFill>
                  <a:prstClr val="black"/>
                </a:solidFill>
              </a:rPr>
              <a:t>two</a:t>
            </a:r>
            <a:r>
              <a:rPr lang="es-ES" dirty="0">
                <a:solidFill>
                  <a:prstClr val="black"/>
                </a:solidFill>
              </a:rPr>
              <a:t> </a:t>
            </a:r>
            <a:r>
              <a:rPr lang="es-ES" dirty="0" err="1">
                <a:solidFill>
                  <a:prstClr val="black"/>
                </a:solidFill>
              </a:rPr>
              <a:t>areas</a:t>
            </a:r>
            <a:r>
              <a:rPr lang="es-ES" dirty="0">
                <a:solidFill>
                  <a:prstClr val="black"/>
                </a:solidFill>
              </a:rPr>
              <a:t> </a:t>
            </a:r>
            <a:r>
              <a:rPr lang="es-ES" dirty="0" err="1">
                <a:solidFill>
                  <a:prstClr val="black"/>
                </a:solidFill>
              </a:rPr>
              <a:t>with</a:t>
            </a:r>
            <a:r>
              <a:rPr lang="es-ES" dirty="0">
                <a:solidFill>
                  <a:prstClr val="black"/>
                </a:solidFill>
              </a:rPr>
              <a:t> </a:t>
            </a:r>
            <a:r>
              <a:rPr lang="es-ES" dirty="0" err="1">
                <a:solidFill>
                  <a:prstClr val="black"/>
                </a:solidFill>
              </a:rPr>
              <a:t>different</a:t>
            </a:r>
            <a:r>
              <a:rPr lang="es-ES" dirty="0">
                <a:solidFill>
                  <a:prstClr val="black"/>
                </a:solidFill>
              </a:rPr>
              <a:t> </a:t>
            </a:r>
            <a:r>
              <a:rPr lang="es-ES" dirty="0" err="1">
                <a:solidFill>
                  <a:prstClr val="black"/>
                </a:solidFill>
              </a:rPr>
              <a:t>degree</a:t>
            </a:r>
            <a:r>
              <a:rPr lang="es-ES" dirty="0">
                <a:solidFill>
                  <a:prstClr val="black"/>
                </a:solidFill>
              </a:rPr>
              <a:t> of </a:t>
            </a:r>
            <a:r>
              <a:rPr lang="es-ES" dirty="0" err="1">
                <a:solidFill>
                  <a:prstClr val="black"/>
                </a:solidFill>
              </a:rPr>
              <a:t>attack</a:t>
            </a:r>
            <a:r>
              <a:rPr lang="es-ES" dirty="0">
                <a:solidFill>
                  <a:prstClr val="black"/>
                </a:solidFill>
              </a:rPr>
              <a:t> (</a:t>
            </a:r>
            <a:r>
              <a:rPr lang="es-ES" dirty="0" err="1">
                <a:solidFill>
                  <a:prstClr val="black"/>
                </a:solidFill>
              </a:rPr>
              <a:t>Strong</a:t>
            </a:r>
            <a:r>
              <a:rPr lang="es-ES" dirty="0">
                <a:solidFill>
                  <a:prstClr val="black"/>
                </a:solidFill>
              </a:rPr>
              <a:t> and </a:t>
            </a:r>
            <a:r>
              <a:rPr lang="es-ES" dirty="0" err="1">
                <a:solidFill>
                  <a:prstClr val="black"/>
                </a:solidFill>
              </a:rPr>
              <a:t>weak</a:t>
            </a:r>
            <a:r>
              <a:rPr lang="es-ES" dirty="0">
                <a:solidFill>
                  <a:prstClr val="black"/>
                </a:solidFill>
              </a:rPr>
              <a:t>)</a:t>
            </a:r>
          </a:p>
          <a:p>
            <a:pPr marL="285750" indent="-285750" fontAlgn="auto">
              <a:spcBef>
                <a:spcPts val="0"/>
              </a:spcBef>
              <a:spcAft>
                <a:spcPts val="0"/>
              </a:spcAft>
              <a:buFont typeface="Arial" panose="020B0604020202020204" pitchFamily="34" charset="0"/>
              <a:buChar char="•"/>
              <a:defRPr/>
            </a:pPr>
            <a:r>
              <a:rPr lang="es-ES" dirty="0" err="1">
                <a:solidFill>
                  <a:prstClr val="black"/>
                </a:solidFill>
              </a:rPr>
              <a:t>Differences</a:t>
            </a:r>
            <a:r>
              <a:rPr lang="es-ES" dirty="0">
                <a:solidFill>
                  <a:prstClr val="black"/>
                </a:solidFill>
              </a:rPr>
              <a:t> in </a:t>
            </a:r>
            <a:r>
              <a:rPr lang="es-ES" dirty="0" err="1">
                <a:solidFill>
                  <a:prstClr val="black"/>
                </a:solidFill>
              </a:rPr>
              <a:t>orography</a:t>
            </a:r>
            <a:r>
              <a:rPr lang="es-ES" dirty="0">
                <a:solidFill>
                  <a:prstClr val="black"/>
                </a:solidFill>
              </a:rPr>
              <a:t> to </a:t>
            </a:r>
            <a:r>
              <a:rPr lang="es-ES" dirty="0" err="1">
                <a:solidFill>
                  <a:prstClr val="black"/>
                </a:solidFill>
              </a:rPr>
              <a:t>install</a:t>
            </a:r>
            <a:r>
              <a:rPr lang="es-ES" dirty="0">
                <a:solidFill>
                  <a:prstClr val="black"/>
                </a:solidFill>
              </a:rPr>
              <a:t> the </a:t>
            </a:r>
            <a:r>
              <a:rPr lang="es-ES" dirty="0" err="1">
                <a:solidFill>
                  <a:prstClr val="black"/>
                </a:solidFill>
              </a:rPr>
              <a:t>plots</a:t>
            </a:r>
            <a:r>
              <a:rPr lang="es-ES" dirty="0">
                <a:solidFill>
                  <a:prstClr val="black"/>
                </a:solidFill>
              </a:rPr>
              <a:t> </a:t>
            </a:r>
            <a:r>
              <a:rPr lang="es-ES" dirty="0" err="1">
                <a:solidFill>
                  <a:prstClr val="black"/>
                </a:solidFill>
              </a:rPr>
              <a:t>along</a:t>
            </a:r>
            <a:r>
              <a:rPr lang="es-ES" dirty="0">
                <a:solidFill>
                  <a:prstClr val="black"/>
                </a:solidFill>
              </a:rPr>
              <a:t> the study </a:t>
            </a:r>
            <a:r>
              <a:rPr lang="es-ES" dirty="0" err="1">
                <a:solidFill>
                  <a:prstClr val="black"/>
                </a:solidFill>
              </a:rPr>
              <a:t>area</a:t>
            </a:r>
            <a:r>
              <a:rPr lang="es-ES" dirty="0">
                <a:solidFill>
                  <a:prstClr val="black"/>
                </a:solidFill>
              </a:rPr>
              <a:t> (</a:t>
            </a:r>
            <a:r>
              <a:rPr lang="en-US" dirty="0">
                <a:solidFill>
                  <a:prstClr val="black"/>
                </a:solidFill>
              </a:rPr>
              <a:t>high, low and middle slope)</a:t>
            </a:r>
            <a:endParaRPr lang="es-ES" dirty="0">
              <a:solidFill>
                <a:prstClr val="black"/>
              </a:solidFill>
            </a:endParaRPr>
          </a:p>
          <a:p>
            <a:pPr marL="171450" indent="-171450" fontAlgn="auto">
              <a:spcBef>
                <a:spcPts val="0"/>
              </a:spcBef>
              <a:spcAft>
                <a:spcPts val="0"/>
              </a:spcAft>
              <a:buFontTx/>
              <a:buChar char="•"/>
              <a:defRPr/>
            </a:pPr>
            <a:endParaRPr lang="es-ES" altLang="es-ES" dirty="0"/>
          </a:p>
        </p:txBody>
      </p:sp>
      <p:sp>
        <p:nvSpPr>
          <p:cNvPr id="16388" name="3 Marcador de número de diapositiva">
            <a:extLst>
              <a:ext uri="{FF2B5EF4-FFF2-40B4-BE49-F238E27FC236}">
                <a16:creationId xmlns:a16="http://schemas.microsoft.com/office/drawing/2014/main" xmlns="" id="{4B1807B5-5C63-43A1-AE9D-83F27A6EBA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564B0F5-5B46-4AF4-996D-13AB28429F74}" type="slidenum">
              <a:rPr kumimoji="0" lang="es-ES" altLang="es-E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s-ES" altLang="es-E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a:extLst>
              <a:ext uri="{FF2B5EF4-FFF2-40B4-BE49-F238E27FC236}">
                <a16:creationId xmlns:a16="http://schemas.microsoft.com/office/drawing/2014/main" xmlns="" id="{2CA53995-8CB1-412E-BBFC-F9D63A0276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a:extLst>
              <a:ext uri="{FF2B5EF4-FFF2-40B4-BE49-F238E27FC236}">
                <a16:creationId xmlns:a16="http://schemas.microsoft.com/office/drawing/2014/main" xmlns="" id="{8E6D44FD-8E46-4947-ADFD-DD00C15E02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s-ES" altLang="es-ES"/>
          </a:p>
        </p:txBody>
      </p:sp>
      <p:sp>
        <p:nvSpPr>
          <p:cNvPr id="18436" name="3 Marcador de número de diapositiva">
            <a:extLst>
              <a:ext uri="{FF2B5EF4-FFF2-40B4-BE49-F238E27FC236}">
                <a16:creationId xmlns:a16="http://schemas.microsoft.com/office/drawing/2014/main" xmlns="" id="{A622DBB7-1F4C-4954-A587-2DEE62678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95786BC-718B-4248-834F-278B10F1B387}" type="slidenum">
              <a:rPr kumimoji="0" lang="es-ES" altLang="es-E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s-ES" altLang="es-E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a:extLst>
              <a:ext uri="{FF2B5EF4-FFF2-40B4-BE49-F238E27FC236}">
                <a16:creationId xmlns:a16="http://schemas.microsoft.com/office/drawing/2014/main" xmlns="" id="{00C58A88-5077-4A55-8C5C-E97FF7D4C5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2 Marcador de notas">
            <a:extLst>
              <a:ext uri="{FF2B5EF4-FFF2-40B4-BE49-F238E27FC236}">
                <a16:creationId xmlns:a16="http://schemas.microsoft.com/office/drawing/2014/main" xmlns="" id="{7E4EE1DE-F874-43EA-9657-6878EB82B27F}"/>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fontAlgn="auto">
              <a:spcBef>
                <a:spcPts val="0"/>
              </a:spcBef>
              <a:spcAft>
                <a:spcPts val="0"/>
              </a:spcAft>
              <a:buFont typeface="Arial" panose="020B0604020202020204" pitchFamily="34" charset="0"/>
              <a:buChar char="•"/>
              <a:defRPr/>
            </a:pPr>
            <a:r>
              <a:rPr lang="es-ES" i="1" dirty="0">
                <a:solidFill>
                  <a:prstClr val="black"/>
                </a:solidFill>
              </a:rPr>
              <a:t>Eucaliptus </a:t>
            </a:r>
            <a:r>
              <a:rPr lang="es-ES" i="1" dirty="0" err="1">
                <a:solidFill>
                  <a:prstClr val="black"/>
                </a:solidFill>
              </a:rPr>
              <a:t>globulus</a:t>
            </a:r>
            <a:r>
              <a:rPr lang="es-ES" i="1" dirty="0">
                <a:solidFill>
                  <a:prstClr val="black"/>
                </a:solidFill>
              </a:rPr>
              <a:t> </a:t>
            </a:r>
            <a:r>
              <a:rPr lang="es-ES" dirty="0" err="1">
                <a:solidFill>
                  <a:prstClr val="black"/>
                </a:solidFill>
              </a:rPr>
              <a:t>young</a:t>
            </a:r>
            <a:r>
              <a:rPr lang="es-ES" dirty="0">
                <a:solidFill>
                  <a:prstClr val="black"/>
                </a:solidFill>
              </a:rPr>
              <a:t>  stands </a:t>
            </a:r>
            <a:r>
              <a:rPr lang="es-ES" dirty="0" err="1">
                <a:solidFill>
                  <a:prstClr val="black"/>
                </a:solidFill>
              </a:rPr>
              <a:t>coming</a:t>
            </a:r>
            <a:r>
              <a:rPr lang="es-ES" dirty="0">
                <a:solidFill>
                  <a:prstClr val="black"/>
                </a:solidFill>
              </a:rPr>
              <a:t> </a:t>
            </a:r>
            <a:r>
              <a:rPr lang="es-ES" dirty="0" err="1">
                <a:solidFill>
                  <a:prstClr val="black"/>
                </a:solidFill>
              </a:rPr>
              <a:t>from</a:t>
            </a:r>
            <a:r>
              <a:rPr lang="es-ES" dirty="0">
                <a:solidFill>
                  <a:prstClr val="black"/>
                </a:solidFill>
              </a:rPr>
              <a:t> PLANTATIONS (4-6 </a:t>
            </a:r>
            <a:r>
              <a:rPr lang="es-ES" dirty="0" err="1">
                <a:solidFill>
                  <a:prstClr val="black"/>
                </a:solidFill>
              </a:rPr>
              <a:t>years</a:t>
            </a:r>
            <a:r>
              <a:rPr lang="es-ES" dirty="0">
                <a:solidFill>
                  <a:prstClr val="black"/>
                </a:solidFill>
              </a:rPr>
              <a:t> </a:t>
            </a:r>
            <a:r>
              <a:rPr lang="es-ES" dirty="0" err="1">
                <a:solidFill>
                  <a:prstClr val="black"/>
                </a:solidFill>
              </a:rPr>
              <a:t>old</a:t>
            </a:r>
            <a:r>
              <a:rPr lang="es-ES" dirty="0">
                <a:solidFill>
                  <a:prstClr val="black"/>
                </a:solidFill>
              </a:rPr>
              <a:t>)</a:t>
            </a:r>
          </a:p>
          <a:p>
            <a:pPr marL="285750" indent="-285750" fontAlgn="auto">
              <a:spcBef>
                <a:spcPts val="0"/>
              </a:spcBef>
              <a:spcAft>
                <a:spcPts val="0"/>
              </a:spcAft>
              <a:buFont typeface="Arial" panose="020B0604020202020204" pitchFamily="34" charset="0"/>
              <a:buChar char="•"/>
              <a:defRPr/>
            </a:pPr>
            <a:r>
              <a:rPr lang="es-ES" dirty="0" err="1">
                <a:solidFill>
                  <a:prstClr val="black"/>
                </a:solidFill>
              </a:rPr>
              <a:t>Continous</a:t>
            </a:r>
            <a:r>
              <a:rPr lang="es-ES" dirty="0">
                <a:solidFill>
                  <a:prstClr val="black"/>
                </a:solidFill>
              </a:rPr>
              <a:t> stands, at </a:t>
            </a:r>
            <a:r>
              <a:rPr lang="es-ES" dirty="0" err="1">
                <a:solidFill>
                  <a:prstClr val="black"/>
                </a:solidFill>
              </a:rPr>
              <a:t>least</a:t>
            </a:r>
            <a:r>
              <a:rPr lang="es-ES" dirty="0">
                <a:solidFill>
                  <a:prstClr val="black"/>
                </a:solidFill>
              </a:rPr>
              <a:t> 5 ha </a:t>
            </a:r>
          </a:p>
          <a:p>
            <a:pPr marL="285750" indent="-285750" fontAlgn="auto">
              <a:spcBef>
                <a:spcPts val="0"/>
              </a:spcBef>
              <a:spcAft>
                <a:spcPts val="0"/>
              </a:spcAft>
              <a:buFont typeface="Arial" panose="020B0604020202020204" pitchFamily="34" charset="0"/>
              <a:buChar char="•"/>
              <a:defRPr/>
            </a:pPr>
            <a:r>
              <a:rPr lang="es-ES" dirty="0">
                <a:solidFill>
                  <a:prstClr val="black"/>
                </a:solidFill>
              </a:rPr>
              <a:t>To </a:t>
            </a:r>
            <a:r>
              <a:rPr lang="es-ES" dirty="0" err="1">
                <a:solidFill>
                  <a:prstClr val="black"/>
                </a:solidFill>
              </a:rPr>
              <a:t>install</a:t>
            </a:r>
            <a:r>
              <a:rPr lang="es-ES" dirty="0">
                <a:solidFill>
                  <a:prstClr val="black"/>
                </a:solidFill>
              </a:rPr>
              <a:t> the </a:t>
            </a:r>
            <a:r>
              <a:rPr lang="es-ES" dirty="0" err="1">
                <a:solidFill>
                  <a:prstClr val="black"/>
                </a:solidFill>
              </a:rPr>
              <a:t>plots</a:t>
            </a:r>
            <a:r>
              <a:rPr lang="es-ES" dirty="0">
                <a:solidFill>
                  <a:prstClr val="black"/>
                </a:solidFill>
              </a:rPr>
              <a:t> in </a:t>
            </a:r>
            <a:r>
              <a:rPr lang="es-ES" dirty="0" err="1">
                <a:solidFill>
                  <a:prstClr val="black"/>
                </a:solidFill>
              </a:rPr>
              <a:t>two</a:t>
            </a:r>
            <a:r>
              <a:rPr lang="es-ES" dirty="0">
                <a:solidFill>
                  <a:prstClr val="black"/>
                </a:solidFill>
              </a:rPr>
              <a:t> </a:t>
            </a:r>
            <a:r>
              <a:rPr lang="es-ES" dirty="0" err="1">
                <a:solidFill>
                  <a:prstClr val="black"/>
                </a:solidFill>
              </a:rPr>
              <a:t>areas</a:t>
            </a:r>
            <a:r>
              <a:rPr lang="es-ES" dirty="0">
                <a:solidFill>
                  <a:prstClr val="black"/>
                </a:solidFill>
              </a:rPr>
              <a:t> </a:t>
            </a:r>
            <a:r>
              <a:rPr lang="es-ES" dirty="0" err="1">
                <a:solidFill>
                  <a:prstClr val="black"/>
                </a:solidFill>
              </a:rPr>
              <a:t>with</a:t>
            </a:r>
            <a:r>
              <a:rPr lang="es-ES" dirty="0">
                <a:solidFill>
                  <a:prstClr val="black"/>
                </a:solidFill>
              </a:rPr>
              <a:t> </a:t>
            </a:r>
            <a:r>
              <a:rPr lang="es-ES" dirty="0" err="1">
                <a:solidFill>
                  <a:prstClr val="black"/>
                </a:solidFill>
              </a:rPr>
              <a:t>different</a:t>
            </a:r>
            <a:r>
              <a:rPr lang="es-ES" dirty="0">
                <a:solidFill>
                  <a:prstClr val="black"/>
                </a:solidFill>
              </a:rPr>
              <a:t> </a:t>
            </a:r>
            <a:r>
              <a:rPr lang="es-ES" dirty="0" err="1">
                <a:solidFill>
                  <a:prstClr val="black"/>
                </a:solidFill>
              </a:rPr>
              <a:t>degree</a:t>
            </a:r>
            <a:r>
              <a:rPr lang="es-ES" dirty="0">
                <a:solidFill>
                  <a:prstClr val="black"/>
                </a:solidFill>
              </a:rPr>
              <a:t> of </a:t>
            </a:r>
            <a:r>
              <a:rPr lang="es-ES" dirty="0" err="1">
                <a:solidFill>
                  <a:prstClr val="black"/>
                </a:solidFill>
              </a:rPr>
              <a:t>attack</a:t>
            </a:r>
            <a:r>
              <a:rPr lang="es-ES" dirty="0">
                <a:solidFill>
                  <a:prstClr val="black"/>
                </a:solidFill>
              </a:rPr>
              <a:t> (</a:t>
            </a:r>
            <a:r>
              <a:rPr lang="es-ES" dirty="0" err="1">
                <a:solidFill>
                  <a:prstClr val="black"/>
                </a:solidFill>
              </a:rPr>
              <a:t>Strong</a:t>
            </a:r>
            <a:r>
              <a:rPr lang="es-ES" dirty="0">
                <a:solidFill>
                  <a:prstClr val="black"/>
                </a:solidFill>
              </a:rPr>
              <a:t> and </a:t>
            </a:r>
            <a:r>
              <a:rPr lang="es-ES" dirty="0" err="1">
                <a:solidFill>
                  <a:prstClr val="black"/>
                </a:solidFill>
              </a:rPr>
              <a:t>weak</a:t>
            </a:r>
            <a:r>
              <a:rPr lang="es-ES" dirty="0">
                <a:solidFill>
                  <a:prstClr val="black"/>
                </a:solidFill>
              </a:rPr>
              <a:t>)</a:t>
            </a:r>
          </a:p>
          <a:p>
            <a:pPr marL="285750" indent="-285750" fontAlgn="auto">
              <a:spcBef>
                <a:spcPts val="0"/>
              </a:spcBef>
              <a:spcAft>
                <a:spcPts val="0"/>
              </a:spcAft>
              <a:buFont typeface="Arial" panose="020B0604020202020204" pitchFamily="34" charset="0"/>
              <a:buChar char="•"/>
              <a:defRPr/>
            </a:pPr>
            <a:r>
              <a:rPr lang="es-ES" dirty="0" err="1">
                <a:solidFill>
                  <a:prstClr val="black"/>
                </a:solidFill>
              </a:rPr>
              <a:t>Differences</a:t>
            </a:r>
            <a:r>
              <a:rPr lang="es-ES" dirty="0">
                <a:solidFill>
                  <a:prstClr val="black"/>
                </a:solidFill>
              </a:rPr>
              <a:t> in </a:t>
            </a:r>
            <a:r>
              <a:rPr lang="es-ES" dirty="0" err="1">
                <a:solidFill>
                  <a:prstClr val="black"/>
                </a:solidFill>
              </a:rPr>
              <a:t>orography</a:t>
            </a:r>
            <a:r>
              <a:rPr lang="es-ES" dirty="0">
                <a:solidFill>
                  <a:prstClr val="black"/>
                </a:solidFill>
              </a:rPr>
              <a:t> to </a:t>
            </a:r>
            <a:r>
              <a:rPr lang="es-ES" dirty="0" err="1">
                <a:solidFill>
                  <a:prstClr val="black"/>
                </a:solidFill>
              </a:rPr>
              <a:t>install</a:t>
            </a:r>
            <a:r>
              <a:rPr lang="es-ES" dirty="0">
                <a:solidFill>
                  <a:prstClr val="black"/>
                </a:solidFill>
              </a:rPr>
              <a:t> the </a:t>
            </a:r>
            <a:r>
              <a:rPr lang="es-ES" dirty="0" err="1">
                <a:solidFill>
                  <a:prstClr val="black"/>
                </a:solidFill>
              </a:rPr>
              <a:t>plots</a:t>
            </a:r>
            <a:r>
              <a:rPr lang="es-ES" dirty="0">
                <a:solidFill>
                  <a:prstClr val="black"/>
                </a:solidFill>
              </a:rPr>
              <a:t> </a:t>
            </a:r>
            <a:r>
              <a:rPr lang="es-ES" dirty="0" err="1">
                <a:solidFill>
                  <a:prstClr val="black"/>
                </a:solidFill>
              </a:rPr>
              <a:t>along</a:t>
            </a:r>
            <a:r>
              <a:rPr lang="es-ES" dirty="0">
                <a:solidFill>
                  <a:prstClr val="black"/>
                </a:solidFill>
              </a:rPr>
              <a:t> the study </a:t>
            </a:r>
            <a:r>
              <a:rPr lang="es-ES" dirty="0" err="1">
                <a:solidFill>
                  <a:prstClr val="black"/>
                </a:solidFill>
              </a:rPr>
              <a:t>area</a:t>
            </a:r>
            <a:r>
              <a:rPr lang="es-ES" dirty="0">
                <a:solidFill>
                  <a:prstClr val="black"/>
                </a:solidFill>
              </a:rPr>
              <a:t> (</a:t>
            </a:r>
            <a:r>
              <a:rPr lang="en-US" dirty="0">
                <a:solidFill>
                  <a:prstClr val="black"/>
                </a:solidFill>
              </a:rPr>
              <a:t>high, low and middle slope)</a:t>
            </a:r>
            <a:endParaRPr lang="es-ES" dirty="0">
              <a:solidFill>
                <a:prstClr val="black"/>
              </a:solidFill>
            </a:endParaRPr>
          </a:p>
          <a:p>
            <a:pPr marL="171450" indent="-171450" fontAlgn="auto">
              <a:spcBef>
                <a:spcPts val="0"/>
              </a:spcBef>
              <a:spcAft>
                <a:spcPts val="0"/>
              </a:spcAft>
              <a:buFontTx/>
              <a:buChar char="•"/>
              <a:defRPr/>
            </a:pPr>
            <a:endParaRPr lang="es-ES" altLang="es-ES" dirty="0"/>
          </a:p>
        </p:txBody>
      </p:sp>
      <p:sp>
        <p:nvSpPr>
          <p:cNvPr id="20484" name="3 Marcador de número de diapositiva">
            <a:extLst>
              <a:ext uri="{FF2B5EF4-FFF2-40B4-BE49-F238E27FC236}">
                <a16:creationId xmlns:a16="http://schemas.microsoft.com/office/drawing/2014/main" xmlns="" id="{304431AF-5977-4114-9D77-0BD837B6F9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2AAC0B-4CDB-4CE6-8CBA-9F14C6DA2E86}" type="slidenum">
              <a:rPr kumimoji="0" lang="es-ES" altLang="es-E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s-ES" altLang="es-E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DBDD58-DAE0-48A2-A56E-C7CDED0D251B}"/>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40FF4ED9-BD9A-4912-9A8A-2424202078C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2DEB890A-5E99-4D7B-B38B-B4C21052EB60}"/>
              </a:ext>
            </a:extLst>
          </p:cNvPr>
          <p:cNvSpPr>
            <a:spLocks noGrp="1"/>
          </p:cNvSpPr>
          <p:nvPr>
            <p:ph type="dt" sz="half" idx="10"/>
          </p:nvPr>
        </p:nvSpPr>
        <p:spPr/>
        <p:txBody>
          <a:bodyPr/>
          <a:lstStyle/>
          <a:p>
            <a:fld id="{FADC17CC-B583-4974-8609-43668E77BA49}" type="datetimeFigureOut">
              <a:rPr lang="es-ES" smtClean="0"/>
              <a:t>18/09/2018</a:t>
            </a:fld>
            <a:endParaRPr lang="es-ES"/>
          </a:p>
        </p:txBody>
      </p:sp>
      <p:sp>
        <p:nvSpPr>
          <p:cNvPr id="5" name="Marcador de pie de página 4">
            <a:extLst>
              <a:ext uri="{FF2B5EF4-FFF2-40B4-BE49-F238E27FC236}">
                <a16:creationId xmlns:a16="http://schemas.microsoft.com/office/drawing/2014/main" xmlns="" id="{C19D91F7-99E1-4C2B-863C-C7D6E9E7387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F274872F-809A-437D-8723-75C8E9E2F68F}"/>
              </a:ext>
            </a:extLst>
          </p:cNvPr>
          <p:cNvSpPr>
            <a:spLocks noGrp="1"/>
          </p:cNvSpPr>
          <p:nvPr>
            <p:ph type="sldNum" sz="quarter" idx="12"/>
          </p:nvPr>
        </p:nvSpPr>
        <p:spPr/>
        <p:txBody>
          <a:bodyPr/>
          <a:lstStyle/>
          <a:p>
            <a:fld id="{4452C3A3-B980-4D9D-B053-85F6B80333E4}" type="slidenum">
              <a:rPr lang="es-ES" smtClean="0"/>
              <a:t>‹#›</a:t>
            </a:fld>
            <a:endParaRPr lang="es-ES"/>
          </a:p>
        </p:txBody>
      </p:sp>
    </p:spTree>
    <p:extLst>
      <p:ext uri="{BB962C8B-B14F-4D97-AF65-F5344CB8AC3E}">
        <p14:creationId xmlns:p14="http://schemas.microsoft.com/office/powerpoint/2010/main" val="2873804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1882C39-8146-4578-BA1F-04E010BFAB4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B1ACD9DA-1919-478A-B409-2BF08A95BD8A}"/>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397F631C-69D5-46B5-879C-11114CF9986F}"/>
              </a:ext>
            </a:extLst>
          </p:cNvPr>
          <p:cNvSpPr>
            <a:spLocks noGrp="1"/>
          </p:cNvSpPr>
          <p:nvPr>
            <p:ph type="dt" sz="half" idx="10"/>
          </p:nvPr>
        </p:nvSpPr>
        <p:spPr/>
        <p:txBody>
          <a:bodyPr/>
          <a:lstStyle/>
          <a:p>
            <a:fld id="{FADC17CC-B583-4974-8609-43668E77BA49}" type="datetimeFigureOut">
              <a:rPr lang="es-ES" smtClean="0"/>
              <a:t>18/09/2018</a:t>
            </a:fld>
            <a:endParaRPr lang="es-ES"/>
          </a:p>
        </p:txBody>
      </p:sp>
      <p:sp>
        <p:nvSpPr>
          <p:cNvPr id="5" name="Marcador de pie de página 4">
            <a:extLst>
              <a:ext uri="{FF2B5EF4-FFF2-40B4-BE49-F238E27FC236}">
                <a16:creationId xmlns:a16="http://schemas.microsoft.com/office/drawing/2014/main" xmlns="" id="{D027A956-6F07-47A5-B54F-23FE507485F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245AFC5F-6DA0-42BF-9018-1171006EBE75}"/>
              </a:ext>
            </a:extLst>
          </p:cNvPr>
          <p:cNvSpPr>
            <a:spLocks noGrp="1"/>
          </p:cNvSpPr>
          <p:nvPr>
            <p:ph type="sldNum" sz="quarter" idx="12"/>
          </p:nvPr>
        </p:nvSpPr>
        <p:spPr/>
        <p:txBody>
          <a:bodyPr/>
          <a:lstStyle/>
          <a:p>
            <a:fld id="{4452C3A3-B980-4D9D-B053-85F6B80333E4}" type="slidenum">
              <a:rPr lang="es-ES" smtClean="0"/>
              <a:t>‹#›</a:t>
            </a:fld>
            <a:endParaRPr lang="es-ES"/>
          </a:p>
        </p:txBody>
      </p:sp>
    </p:spTree>
    <p:extLst>
      <p:ext uri="{BB962C8B-B14F-4D97-AF65-F5344CB8AC3E}">
        <p14:creationId xmlns:p14="http://schemas.microsoft.com/office/powerpoint/2010/main" val="281748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4B6F2BD6-A4C4-4DEC-8ACA-65CB83CBD986}"/>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BB7EC808-3944-438E-8A40-22C07D907437}"/>
              </a:ext>
            </a:extLst>
          </p:cNvPr>
          <p:cNvSpPr>
            <a:spLocks noGrp="1"/>
          </p:cNvSpPr>
          <p:nvPr>
            <p:ph type="body" orient="vert" idx="1"/>
          </p:nvPr>
        </p:nvSpPr>
        <p:spPr>
          <a:xfrm>
            <a:off x="628650"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44E1DC9F-09F6-4E99-AA73-3D4280075DEC}"/>
              </a:ext>
            </a:extLst>
          </p:cNvPr>
          <p:cNvSpPr>
            <a:spLocks noGrp="1"/>
          </p:cNvSpPr>
          <p:nvPr>
            <p:ph type="dt" sz="half" idx="10"/>
          </p:nvPr>
        </p:nvSpPr>
        <p:spPr/>
        <p:txBody>
          <a:bodyPr/>
          <a:lstStyle/>
          <a:p>
            <a:fld id="{FADC17CC-B583-4974-8609-43668E77BA49}" type="datetimeFigureOut">
              <a:rPr lang="es-ES" smtClean="0"/>
              <a:t>18/09/2018</a:t>
            </a:fld>
            <a:endParaRPr lang="es-ES"/>
          </a:p>
        </p:txBody>
      </p:sp>
      <p:sp>
        <p:nvSpPr>
          <p:cNvPr id="5" name="Marcador de pie de página 4">
            <a:extLst>
              <a:ext uri="{FF2B5EF4-FFF2-40B4-BE49-F238E27FC236}">
                <a16:creationId xmlns:a16="http://schemas.microsoft.com/office/drawing/2014/main" xmlns="" id="{085AA372-353D-4F62-8BAF-3C79CE7292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C1ADDA57-62E7-4D3A-8150-E226830B644F}"/>
              </a:ext>
            </a:extLst>
          </p:cNvPr>
          <p:cNvSpPr>
            <a:spLocks noGrp="1"/>
          </p:cNvSpPr>
          <p:nvPr>
            <p:ph type="sldNum" sz="quarter" idx="12"/>
          </p:nvPr>
        </p:nvSpPr>
        <p:spPr/>
        <p:txBody>
          <a:bodyPr/>
          <a:lstStyle/>
          <a:p>
            <a:fld id="{4452C3A3-B980-4D9D-B053-85F6B80333E4}" type="slidenum">
              <a:rPr lang="es-ES" smtClean="0"/>
              <a:t>‹#›</a:t>
            </a:fld>
            <a:endParaRPr lang="es-ES"/>
          </a:p>
        </p:txBody>
      </p:sp>
    </p:spTree>
    <p:extLst>
      <p:ext uri="{BB962C8B-B14F-4D97-AF65-F5344CB8AC3E}">
        <p14:creationId xmlns:p14="http://schemas.microsoft.com/office/powerpoint/2010/main" val="2398628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xmlns="" id="{D063EFFD-F76F-4A29-B9AC-CA618054731B}"/>
              </a:ext>
            </a:extLst>
          </p:cNvPr>
          <p:cNvSpPr>
            <a:spLocks noGrp="1"/>
          </p:cNvSpPr>
          <p:nvPr>
            <p:ph type="dt" sz="half" idx="10"/>
          </p:nvPr>
        </p:nvSpPr>
        <p:spPr/>
        <p:txBody>
          <a:bodyPr/>
          <a:lstStyle>
            <a:lvl1pPr>
              <a:defRPr/>
            </a:lvl1pPr>
          </a:lstStyle>
          <a:p>
            <a:pPr>
              <a:defRPr/>
            </a:pPr>
            <a:fld id="{53EF9145-EAFF-4AB5-9D0B-49C6F53E4634}" type="datetimeFigureOut">
              <a:rPr lang="es-ES"/>
              <a:pPr>
                <a:defRPr/>
              </a:pPr>
              <a:t>18/09/2018</a:t>
            </a:fld>
            <a:endParaRPr lang="es-ES"/>
          </a:p>
        </p:txBody>
      </p:sp>
      <p:sp>
        <p:nvSpPr>
          <p:cNvPr id="5" name="4 Marcador de pie de página">
            <a:extLst>
              <a:ext uri="{FF2B5EF4-FFF2-40B4-BE49-F238E27FC236}">
                <a16:creationId xmlns:a16="http://schemas.microsoft.com/office/drawing/2014/main" xmlns="" id="{C5D04708-195B-445E-90C7-3EAF9BBE598E}"/>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xmlns="" id="{50A4600E-B2E3-413E-8280-CC02DEBC74CB}"/>
              </a:ext>
            </a:extLst>
          </p:cNvPr>
          <p:cNvSpPr>
            <a:spLocks noGrp="1"/>
          </p:cNvSpPr>
          <p:nvPr>
            <p:ph type="sldNum" sz="quarter" idx="12"/>
          </p:nvPr>
        </p:nvSpPr>
        <p:spPr/>
        <p:txBody>
          <a:bodyPr/>
          <a:lstStyle>
            <a:lvl1pPr>
              <a:defRPr/>
            </a:lvl1pPr>
          </a:lstStyle>
          <a:p>
            <a:pPr>
              <a:defRPr/>
            </a:pPr>
            <a:fld id="{7E96A240-1100-4648-BE8E-FBC6D7CC2001}" type="slidenum">
              <a:rPr lang="es-ES"/>
              <a:pPr>
                <a:defRPr/>
              </a:pPr>
              <a:t>‹#›</a:t>
            </a:fld>
            <a:endParaRPr lang="es-ES"/>
          </a:p>
        </p:txBody>
      </p:sp>
    </p:spTree>
    <p:extLst>
      <p:ext uri="{BB962C8B-B14F-4D97-AF65-F5344CB8AC3E}">
        <p14:creationId xmlns:p14="http://schemas.microsoft.com/office/powerpoint/2010/main" val="4093006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xmlns="" id="{E41C11C4-55EE-412C-9F5F-3C2675C3ADB4}"/>
              </a:ext>
            </a:extLst>
          </p:cNvPr>
          <p:cNvSpPr>
            <a:spLocks noGrp="1"/>
          </p:cNvSpPr>
          <p:nvPr>
            <p:ph type="dt" sz="half" idx="10"/>
          </p:nvPr>
        </p:nvSpPr>
        <p:spPr/>
        <p:txBody>
          <a:bodyPr/>
          <a:lstStyle>
            <a:lvl1pPr>
              <a:defRPr/>
            </a:lvl1pPr>
          </a:lstStyle>
          <a:p>
            <a:pPr>
              <a:defRPr/>
            </a:pPr>
            <a:fld id="{586EC920-2081-4ECF-970F-93A4890D7447}" type="datetimeFigureOut">
              <a:rPr lang="es-ES"/>
              <a:pPr>
                <a:defRPr/>
              </a:pPr>
              <a:t>18/09/2018</a:t>
            </a:fld>
            <a:endParaRPr lang="es-ES"/>
          </a:p>
        </p:txBody>
      </p:sp>
      <p:sp>
        <p:nvSpPr>
          <p:cNvPr id="5" name="4 Marcador de pie de página">
            <a:extLst>
              <a:ext uri="{FF2B5EF4-FFF2-40B4-BE49-F238E27FC236}">
                <a16:creationId xmlns:a16="http://schemas.microsoft.com/office/drawing/2014/main" xmlns="" id="{071E46BD-250E-4BC6-81D9-4E1C4BE2CF35}"/>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xmlns="" id="{B4C477C3-94A8-476B-8E48-350D3098D5A0}"/>
              </a:ext>
            </a:extLst>
          </p:cNvPr>
          <p:cNvSpPr>
            <a:spLocks noGrp="1"/>
          </p:cNvSpPr>
          <p:nvPr>
            <p:ph type="sldNum" sz="quarter" idx="12"/>
          </p:nvPr>
        </p:nvSpPr>
        <p:spPr/>
        <p:txBody>
          <a:bodyPr/>
          <a:lstStyle>
            <a:lvl1pPr>
              <a:defRPr/>
            </a:lvl1pPr>
          </a:lstStyle>
          <a:p>
            <a:pPr>
              <a:defRPr/>
            </a:pPr>
            <a:fld id="{895C1E24-C3DB-47AF-9089-D9F25D5E6C77}" type="slidenum">
              <a:rPr lang="es-ES"/>
              <a:pPr>
                <a:defRPr/>
              </a:pPr>
              <a:t>‹#›</a:t>
            </a:fld>
            <a:endParaRPr lang="es-ES"/>
          </a:p>
        </p:txBody>
      </p:sp>
    </p:spTree>
    <p:extLst>
      <p:ext uri="{BB962C8B-B14F-4D97-AF65-F5344CB8AC3E}">
        <p14:creationId xmlns:p14="http://schemas.microsoft.com/office/powerpoint/2010/main" val="3171297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xmlns="" id="{12E695CA-E4AF-4EF6-B60A-3EDC9D63EA6E}"/>
              </a:ext>
            </a:extLst>
          </p:cNvPr>
          <p:cNvSpPr>
            <a:spLocks noGrp="1"/>
          </p:cNvSpPr>
          <p:nvPr>
            <p:ph type="dt" sz="half" idx="10"/>
          </p:nvPr>
        </p:nvSpPr>
        <p:spPr/>
        <p:txBody>
          <a:bodyPr/>
          <a:lstStyle>
            <a:lvl1pPr>
              <a:defRPr/>
            </a:lvl1pPr>
          </a:lstStyle>
          <a:p>
            <a:pPr>
              <a:defRPr/>
            </a:pPr>
            <a:fld id="{C25E60D7-2228-4BBF-BAB1-02784361A135}" type="datetimeFigureOut">
              <a:rPr lang="es-ES"/>
              <a:pPr>
                <a:defRPr/>
              </a:pPr>
              <a:t>18/09/2018</a:t>
            </a:fld>
            <a:endParaRPr lang="es-ES"/>
          </a:p>
        </p:txBody>
      </p:sp>
      <p:sp>
        <p:nvSpPr>
          <p:cNvPr id="5" name="4 Marcador de pie de página">
            <a:extLst>
              <a:ext uri="{FF2B5EF4-FFF2-40B4-BE49-F238E27FC236}">
                <a16:creationId xmlns:a16="http://schemas.microsoft.com/office/drawing/2014/main" xmlns="" id="{1120567D-C52F-4623-AC1D-7CA6200D4F72}"/>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xmlns="" id="{1550997F-DD2C-46F9-8242-E23F47A2CBF7}"/>
              </a:ext>
            </a:extLst>
          </p:cNvPr>
          <p:cNvSpPr>
            <a:spLocks noGrp="1"/>
          </p:cNvSpPr>
          <p:nvPr>
            <p:ph type="sldNum" sz="quarter" idx="12"/>
          </p:nvPr>
        </p:nvSpPr>
        <p:spPr/>
        <p:txBody>
          <a:bodyPr/>
          <a:lstStyle>
            <a:lvl1pPr>
              <a:defRPr/>
            </a:lvl1pPr>
          </a:lstStyle>
          <a:p>
            <a:pPr>
              <a:defRPr/>
            </a:pPr>
            <a:fld id="{DCDD989C-F2B1-42C9-A2FE-B00E2BF75238}" type="slidenum">
              <a:rPr lang="es-ES"/>
              <a:pPr>
                <a:defRPr/>
              </a:pPr>
              <a:t>‹#›</a:t>
            </a:fld>
            <a:endParaRPr lang="es-ES"/>
          </a:p>
        </p:txBody>
      </p:sp>
    </p:spTree>
    <p:extLst>
      <p:ext uri="{BB962C8B-B14F-4D97-AF65-F5344CB8AC3E}">
        <p14:creationId xmlns:p14="http://schemas.microsoft.com/office/powerpoint/2010/main" val="428541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xmlns="" id="{4291C2F3-BBD1-4454-8E84-6DA067433F8B}"/>
              </a:ext>
            </a:extLst>
          </p:cNvPr>
          <p:cNvSpPr>
            <a:spLocks noGrp="1"/>
          </p:cNvSpPr>
          <p:nvPr>
            <p:ph type="dt" sz="half" idx="10"/>
          </p:nvPr>
        </p:nvSpPr>
        <p:spPr/>
        <p:txBody>
          <a:bodyPr/>
          <a:lstStyle>
            <a:lvl1pPr>
              <a:defRPr/>
            </a:lvl1pPr>
          </a:lstStyle>
          <a:p>
            <a:pPr>
              <a:defRPr/>
            </a:pPr>
            <a:fld id="{61556EB2-3EEE-45DA-AD74-EA2955E0BDAD}" type="datetimeFigureOut">
              <a:rPr lang="es-ES"/>
              <a:pPr>
                <a:defRPr/>
              </a:pPr>
              <a:t>18/09/2018</a:t>
            </a:fld>
            <a:endParaRPr lang="es-ES"/>
          </a:p>
        </p:txBody>
      </p:sp>
      <p:sp>
        <p:nvSpPr>
          <p:cNvPr id="6" name="4 Marcador de pie de página">
            <a:extLst>
              <a:ext uri="{FF2B5EF4-FFF2-40B4-BE49-F238E27FC236}">
                <a16:creationId xmlns:a16="http://schemas.microsoft.com/office/drawing/2014/main" xmlns="" id="{2FC58A25-4592-4478-8A3A-F91CD01CC77B}"/>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xmlns="" id="{67D5E7B6-3FCC-4EB1-BB16-22B41450E337}"/>
              </a:ext>
            </a:extLst>
          </p:cNvPr>
          <p:cNvSpPr>
            <a:spLocks noGrp="1"/>
          </p:cNvSpPr>
          <p:nvPr>
            <p:ph type="sldNum" sz="quarter" idx="12"/>
          </p:nvPr>
        </p:nvSpPr>
        <p:spPr/>
        <p:txBody>
          <a:bodyPr/>
          <a:lstStyle>
            <a:lvl1pPr>
              <a:defRPr/>
            </a:lvl1pPr>
          </a:lstStyle>
          <a:p>
            <a:pPr>
              <a:defRPr/>
            </a:pPr>
            <a:fld id="{110B9C51-5D76-4CEE-8651-87BDCD21A3A1}" type="slidenum">
              <a:rPr lang="es-ES"/>
              <a:pPr>
                <a:defRPr/>
              </a:pPr>
              <a:t>‹#›</a:t>
            </a:fld>
            <a:endParaRPr lang="es-ES"/>
          </a:p>
        </p:txBody>
      </p:sp>
    </p:spTree>
    <p:extLst>
      <p:ext uri="{BB962C8B-B14F-4D97-AF65-F5344CB8AC3E}">
        <p14:creationId xmlns:p14="http://schemas.microsoft.com/office/powerpoint/2010/main" val="315646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xmlns="" id="{5E15706F-A35F-43F6-82CC-E47DC57C5176}"/>
              </a:ext>
            </a:extLst>
          </p:cNvPr>
          <p:cNvSpPr>
            <a:spLocks noGrp="1"/>
          </p:cNvSpPr>
          <p:nvPr>
            <p:ph type="dt" sz="half" idx="10"/>
          </p:nvPr>
        </p:nvSpPr>
        <p:spPr/>
        <p:txBody>
          <a:bodyPr/>
          <a:lstStyle>
            <a:lvl1pPr>
              <a:defRPr/>
            </a:lvl1pPr>
          </a:lstStyle>
          <a:p>
            <a:pPr>
              <a:defRPr/>
            </a:pPr>
            <a:fld id="{CAE5EBF8-109D-469C-8B53-3ABB04C4B971}" type="datetimeFigureOut">
              <a:rPr lang="es-ES"/>
              <a:pPr>
                <a:defRPr/>
              </a:pPr>
              <a:t>18/09/2018</a:t>
            </a:fld>
            <a:endParaRPr lang="es-ES"/>
          </a:p>
        </p:txBody>
      </p:sp>
      <p:sp>
        <p:nvSpPr>
          <p:cNvPr id="8" name="4 Marcador de pie de página">
            <a:extLst>
              <a:ext uri="{FF2B5EF4-FFF2-40B4-BE49-F238E27FC236}">
                <a16:creationId xmlns:a16="http://schemas.microsoft.com/office/drawing/2014/main" xmlns="" id="{BB3AE948-B18E-4310-9084-15310A17AC6C}"/>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xmlns="" id="{CF54C9B9-E829-480E-82F6-1823EFE87AB4}"/>
              </a:ext>
            </a:extLst>
          </p:cNvPr>
          <p:cNvSpPr>
            <a:spLocks noGrp="1"/>
          </p:cNvSpPr>
          <p:nvPr>
            <p:ph type="sldNum" sz="quarter" idx="12"/>
          </p:nvPr>
        </p:nvSpPr>
        <p:spPr/>
        <p:txBody>
          <a:bodyPr/>
          <a:lstStyle>
            <a:lvl1pPr>
              <a:defRPr/>
            </a:lvl1pPr>
          </a:lstStyle>
          <a:p>
            <a:pPr>
              <a:defRPr/>
            </a:pPr>
            <a:fld id="{5CF3C2B7-8456-45F8-A93F-8BE1D2ECBE10}" type="slidenum">
              <a:rPr lang="es-ES"/>
              <a:pPr>
                <a:defRPr/>
              </a:pPr>
              <a:t>‹#›</a:t>
            </a:fld>
            <a:endParaRPr lang="es-ES"/>
          </a:p>
        </p:txBody>
      </p:sp>
    </p:spTree>
    <p:extLst>
      <p:ext uri="{BB962C8B-B14F-4D97-AF65-F5344CB8AC3E}">
        <p14:creationId xmlns:p14="http://schemas.microsoft.com/office/powerpoint/2010/main" val="1203949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xmlns="" id="{0CF0376F-B3C6-463E-BBE7-4E7C30804578}"/>
              </a:ext>
            </a:extLst>
          </p:cNvPr>
          <p:cNvSpPr>
            <a:spLocks noGrp="1"/>
          </p:cNvSpPr>
          <p:nvPr>
            <p:ph type="dt" sz="half" idx="10"/>
          </p:nvPr>
        </p:nvSpPr>
        <p:spPr/>
        <p:txBody>
          <a:bodyPr/>
          <a:lstStyle>
            <a:lvl1pPr>
              <a:defRPr/>
            </a:lvl1pPr>
          </a:lstStyle>
          <a:p>
            <a:pPr>
              <a:defRPr/>
            </a:pPr>
            <a:fld id="{E9D762E5-0223-4493-A2A7-DD8EA0DBCDF4}" type="datetimeFigureOut">
              <a:rPr lang="es-ES"/>
              <a:pPr>
                <a:defRPr/>
              </a:pPr>
              <a:t>18/09/2018</a:t>
            </a:fld>
            <a:endParaRPr lang="es-ES"/>
          </a:p>
        </p:txBody>
      </p:sp>
      <p:sp>
        <p:nvSpPr>
          <p:cNvPr id="4" name="4 Marcador de pie de página">
            <a:extLst>
              <a:ext uri="{FF2B5EF4-FFF2-40B4-BE49-F238E27FC236}">
                <a16:creationId xmlns:a16="http://schemas.microsoft.com/office/drawing/2014/main" xmlns="" id="{A214D400-84BA-40FA-96A3-6FAF45ED0D4B}"/>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xmlns="" id="{A0E2B248-87E6-47B1-85E8-129CEB2ED8E9}"/>
              </a:ext>
            </a:extLst>
          </p:cNvPr>
          <p:cNvSpPr>
            <a:spLocks noGrp="1"/>
          </p:cNvSpPr>
          <p:nvPr>
            <p:ph type="sldNum" sz="quarter" idx="12"/>
          </p:nvPr>
        </p:nvSpPr>
        <p:spPr/>
        <p:txBody>
          <a:bodyPr/>
          <a:lstStyle>
            <a:lvl1pPr>
              <a:defRPr/>
            </a:lvl1pPr>
          </a:lstStyle>
          <a:p>
            <a:pPr>
              <a:defRPr/>
            </a:pPr>
            <a:fld id="{4FE20282-468E-4603-B820-E3A9166B78E6}" type="slidenum">
              <a:rPr lang="es-ES"/>
              <a:pPr>
                <a:defRPr/>
              </a:pPr>
              <a:t>‹#›</a:t>
            </a:fld>
            <a:endParaRPr lang="es-ES"/>
          </a:p>
        </p:txBody>
      </p:sp>
    </p:spTree>
    <p:extLst>
      <p:ext uri="{BB962C8B-B14F-4D97-AF65-F5344CB8AC3E}">
        <p14:creationId xmlns:p14="http://schemas.microsoft.com/office/powerpoint/2010/main" val="2216987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xmlns="" id="{6939AFC9-9801-404C-9C93-0943524E19CE}"/>
              </a:ext>
            </a:extLst>
          </p:cNvPr>
          <p:cNvSpPr>
            <a:spLocks noGrp="1"/>
          </p:cNvSpPr>
          <p:nvPr>
            <p:ph type="dt" sz="half" idx="10"/>
          </p:nvPr>
        </p:nvSpPr>
        <p:spPr/>
        <p:txBody>
          <a:bodyPr/>
          <a:lstStyle>
            <a:lvl1pPr>
              <a:defRPr/>
            </a:lvl1pPr>
          </a:lstStyle>
          <a:p>
            <a:pPr>
              <a:defRPr/>
            </a:pPr>
            <a:fld id="{DB234EAB-B1DD-4CA4-B980-0AB799789571}" type="datetimeFigureOut">
              <a:rPr lang="es-ES"/>
              <a:pPr>
                <a:defRPr/>
              </a:pPr>
              <a:t>18/09/2018</a:t>
            </a:fld>
            <a:endParaRPr lang="es-ES"/>
          </a:p>
        </p:txBody>
      </p:sp>
      <p:sp>
        <p:nvSpPr>
          <p:cNvPr id="3" name="4 Marcador de pie de página">
            <a:extLst>
              <a:ext uri="{FF2B5EF4-FFF2-40B4-BE49-F238E27FC236}">
                <a16:creationId xmlns:a16="http://schemas.microsoft.com/office/drawing/2014/main" xmlns="" id="{780B029F-21D9-43BC-9A56-11DBC46CACA1}"/>
              </a:ext>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a:ext uri="{FF2B5EF4-FFF2-40B4-BE49-F238E27FC236}">
                <a16:creationId xmlns:a16="http://schemas.microsoft.com/office/drawing/2014/main" xmlns="" id="{FB532817-E998-4832-9D7D-EA6AEF9F3611}"/>
              </a:ext>
            </a:extLst>
          </p:cNvPr>
          <p:cNvSpPr>
            <a:spLocks noGrp="1"/>
          </p:cNvSpPr>
          <p:nvPr>
            <p:ph type="sldNum" sz="quarter" idx="12"/>
          </p:nvPr>
        </p:nvSpPr>
        <p:spPr/>
        <p:txBody>
          <a:bodyPr/>
          <a:lstStyle>
            <a:lvl1pPr>
              <a:defRPr/>
            </a:lvl1pPr>
          </a:lstStyle>
          <a:p>
            <a:pPr>
              <a:defRPr/>
            </a:pPr>
            <a:fld id="{BC7C070B-65C4-44BE-A85B-702B99475C3A}" type="slidenum">
              <a:rPr lang="es-ES"/>
              <a:pPr>
                <a:defRPr/>
              </a:pPr>
              <a:t>‹#›</a:t>
            </a:fld>
            <a:endParaRPr lang="es-ES"/>
          </a:p>
        </p:txBody>
      </p:sp>
    </p:spTree>
    <p:extLst>
      <p:ext uri="{BB962C8B-B14F-4D97-AF65-F5344CB8AC3E}">
        <p14:creationId xmlns:p14="http://schemas.microsoft.com/office/powerpoint/2010/main" val="1287389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xmlns="" id="{EBEE1761-483A-4968-BB5E-02F0AEEC5558}"/>
              </a:ext>
            </a:extLst>
          </p:cNvPr>
          <p:cNvSpPr>
            <a:spLocks noGrp="1"/>
          </p:cNvSpPr>
          <p:nvPr>
            <p:ph type="dt" sz="half" idx="10"/>
          </p:nvPr>
        </p:nvSpPr>
        <p:spPr/>
        <p:txBody>
          <a:bodyPr/>
          <a:lstStyle>
            <a:lvl1pPr>
              <a:defRPr/>
            </a:lvl1pPr>
          </a:lstStyle>
          <a:p>
            <a:pPr>
              <a:defRPr/>
            </a:pPr>
            <a:fld id="{45ED7C6C-FB64-4855-999F-FC544BD9B1A4}" type="datetimeFigureOut">
              <a:rPr lang="es-ES"/>
              <a:pPr>
                <a:defRPr/>
              </a:pPr>
              <a:t>18/09/2018</a:t>
            </a:fld>
            <a:endParaRPr lang="es-ES"/>
          </a:p>
        </p:txBody>
      </p:sp>
      <p:sp>
        <p:nvSpPr>
          <p:cNvPr id="6" name="4 Marcador de pie de página">
            <a:extLst>
              <a:ext uri="{FF2B5EF4-FFF2-40B4-BE49-F238E27FC236}">
                <a16:creationId xmlns:a16="http://schemas.microsoft.com/office/drawing/2014/main" xmlns="" id="{6ED2BE4A-E6FC-4DAC-A461-29E9C80C2348}"/>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xmlns="" id="{F49302E4-FBE9-48FA-A202-C6CC669BB257}"/>
              </a:ext>
            </a:extLst>
          </p:cNvPr>
          <p:cNvSpPr>
            <a:spLocks noGrp="1"/>
          </p:cNvSpPr>
          <p:nvPr>
            <p:ph type="sldNum" sz="quarter" idx="12"/>
          </p:nvPr>
        </p:nvSpPr>
        <p:spPr/>
        <p:txBody>
          <a:bodyPr/>
          <a:lstStyle>
            <a:lvl1pPr>
              <a:defRPr/>
            </a:lvl1pPr>
          </a:lstStyle>
          <a:p>
            <a:pPr>
              <a:defRPr/>
            </a:pPr>
            <a:fld id="{C6BA81B5-DC41-42A3-BC2F-1C052BF72B62}" type="slidenum">
              <a:rPr lang="es-ES"/>
              <a:pPr>
                <a:defRPr/>
              </a:pPr>
              <a:t>‹#›</a:t>
            </a:fld>
            <a:endParaRPr lang="es-ES"/>
          </a:p>
        </p:txBody>
      </p:sp>
    </p:spTree>
    <p:extLst>
      <p:ext uri="{BB962C8B-B14F-4D97-AF65-F5344CB8AC3E}">
        <p14:creationId xmlns:p14="http://schemas.microsoft.com/office/powerpoint/2010/main" val="3649956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457FEB9-2AD6-4C63-B5AE-950458C2A2E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34487D1C-3E65-41BB-B0C0-C783B2E65866}"/>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6B385A3D-48C3-42B3-86D1-EAFFA6D2B086}"/>
              </a:ext>
            </a:extLst>
          </p:cNvPr>
          <p:cNvSpPr>
            <a:spLocks noGrp="1"/>
          </p:cNvSpPr>
          <p:nvPr>
            <p:ph type="dt" sz="half" idx="10"/>
          </p:nvPr>
        </p:nvSpPr>
        <p:spPr/>
        <p:txBody>
          <a:bodyPr/>
          <a:lstStyle/>
          <a:p>
            <a:fld id="{FADC17CC-B583-4974-8609-43668E77BA49}" type="datetimeFigureOut">
              <a:rPr lang="es-ES" smtClean="0"/>
              <a:t>18/09/2018</a:t>
            </a:fld>
            <a:endParaRPr lang="es-ES"/>
          </a:p>
        </p:txBody>
      </p:sp>
      <p:sp>
        <p:nvSpPr>
          <p:cNvPr id="5" name="Marcador de pie de página 4">
            <a:extLst>
              <a:ext uri="{FF2B5EF4-FFF2-40B4-BE49-F238E27FC236}">
                <a16:creationId xmlns:a16="http://schemas.microsoft.com/office/drawing/2014/main" xmlns="" id="{31AA1B02-EEA6-4D0A-85E4-805A8F7719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53DCEB5C-4B04-438C-8FEF-E58DAB13E8EB}"/>
              </a:ext>
            </a:extLst>
          </p:cNvPr>
          <p:cNvSpPr>
            <a:spLocks noGrp="1"/>
          </p:cNvSpPr>
          <p:nvPr>
            <p:ph type="sldNum" sz="quarter" idx="12"/>
          </p:nvPr>
        </p:nvSpPr>
        <p:spPr/>
        <p:txBody>
          <a:bodyPr/>
          <a:lstStyle/>
          <a:p>
            <a:fld id="{4452C3A3-B980-4D9D-B053-85F6B80333E4}" type="slidenum">
              <a:rPr lang="es-ES" smtClean="0"/>
              <a:t>‹#›</a:t>
            </a:fld>
            <a:endParaRPr lang="es-ES"/>
          </a:p>
        </p:txBody>
      </p:sp>
    </p:spTree>
    <p:extLst>
      <p:ext uri="{BB962C8B-B14F-4D97-AF65-F5344CB8AC3E}">
        <p14:creationId xmlns:p14="http://schemas.microsoft.com/office/powerpoint/2010/main" val="3818487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xmlns="" id="{EAE16CAB-5BFB-4491-B882-145C0EC30480}"/>
              </a:ext>
            </a:extLst>
          </p:cNvPr>
          <p:cNvSpPr>
            <a:spLocks noGrp="1"/>
          </p:cNvSpPr>
          <p:nvPr>
            <p:ph type="dt" sz="half" idx="10"/>
          </p:nvPr>
        </p:nvSpPr>
        <p:spPr/>
        <p:txBody>
          <a:bodyPr/>
          <a:lstStyle>
            <a:lvl1pPr>
              <a:defRPr/>
            </a:lvl1pPr>
          </a:lstStyle>
          <a:p>
            <a:pPr>
              <a:defRPr/>
            </a:pPr>
            <a:fld id="{AC666FD0-CA36-4B0C-9229-C6EC0891A32D}" type="datetimeFigureOut">
              <a:rPr lang="es-ES"/>
              <a:pPr>
                <a:defRPr/>
              </a:pPr>
              <a:t>18/09/2018</a:t>
            </a:fld>
            <a:endParaRPr lang="es-ES"/>
          </a:p>
        </p:txBody>
      </p:sp>
      <p:sp>
        <p:nvSpPr>
          <p:cNvPr id="6" name="4 Marcador de pie de página">
            <a:extLst>
              <a:ext uri="{FF2B5EF4-FFF2-40B4-BE49-F238E27FC236}">
                <a16:creationId xmlns:a16="http://schemas.microsoft.com/office/drawing/2014/main" xmlns="" id="{0D83B9DD-4FE7-4C65-B912-B9907D0AA783}"/>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xmlns="" id="{F027D8FA-4CA9-46A4-AF6E-5EE411EE408A}"/>
              </a:ext>
            </a:extLst>
          </p:cNvPr>
          <p:cNvSpPr>
            <a:spLocks noGrp="1"/>
          </p:cNvSpPr>
          <p:nvPr>
            <p:ph type="sldNum" sz="quarter" idx="12"/>
          </p:nvPr>
        </p:nvSpPr>
        <p:spPr/>
        <p:txBody>
          <a:bodyPr/>
          <a:lstStyle>
            <a:lvl1pPr>
              <a:defRPr/>
            </a:lvl1pPr>
          </a:lstStyle>
          <a:p>
            <a:pPr>
              <a:defRPr/>
            </a:pPr>
            <a:fld id="{106E20A5-0792-440B-8309-63774464F460}" type="slidenum">
              <a:rPr lang="es-ES"/>
              <a:pPr>
                <a:defRPr/>
              </a:pPr>
              <a:t>‹#›</a:t>
            </a:fld>
            <a:endParaRPr lang="es-ES"/>
          </a:p>
        </p:txBody>
      </p:sp>
    </p:spTree>
    <p:extLst>
      <p:ext uri="{BB962C8B-B14F-4D97-AF65-F5344CB8AC3E}">
        <p14:creationId xmlns:p14="http://schemas.microsoft.com/office/powerpoint/2010/main" val="75918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xmlns="" id="{59E9276C-5324-4ABA-B92D-9919A7AE1D7E}"/>
              </a:ext>
            </a:extLst>
          </p:cNvPr>
          <p:cNvSpPr>
            <a:spLocks noGrp="1"/>
          </p:cNvSpPr>
          <p:nvPr>
            <p:ph type="dt" sz="half" idx="10"/>
          </p:nvPr>
        </p:nvSpPr>
        <p:spPr/>
        <p:txBody>
          <a:bodyPr/>
          <a:lstStyle>
            <a:lvl1pPr>
              <a:defRPr/>
            </a:lvl1pPr>
          </a:lstStyle>
          <a:p>
            <a:pPr>
              <a:defRPr/>
            </a:pPr>
            <a:fld id="{7A44922B-7120-4E8A-8B98-6A464F911B6A}" type="datetimeFigureOut">
              <a:rPr lang="es-ES"/>
              <a:pPr>
                <a:defRPr/>
              </a:pPr>
              <a:t>18/09/2018</a:t>
            </a:fld>
            <a:endParaRPr lang="es-ES"/>
          </a:p>
        </p:txBody>
      </p:sp>
      <p:sp>
        <p:nvSpPr>
          <p:cNvPr id="5" name="4 Marcador de pie de página">
            <a:extLst>
              <a:ext uri="{FF2B5EF4-FFF2-40B4-BE49-F238E27FC236}">
                <a16:creationId xmlns:a16="http://schemas.microsoft.com/office/drawing/2014/main" xmlns="" id="{F71BF35A-96BF-4C89-B00F-EF20CAAF47FC}"/>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xmlns="" id="{714ED41C-3206-446C-A3A4-D607B708FE30}"/>
              </a:ext>
            </a:extLst>
          </p:cNvPr>
          <p:cNvSpPr>
            <a:spLocks noGrp="1"/>
          </p:cNvSpPr>
          <p:nvPr>
            <p:ph type="sldNum" sz="quarter" idx="12"/>
          </p:nvPr>
        </p:nvSpPr>
        <p:spPr/>
        <p:txBody>
          <a:bodyPr/>
          <a:lstStyle>
            <a:lvl1pPr>
              <a:defRPr/>
            </a:lvl1pPr>
          </a:lstStyle>
          <a:p>
            <a:pPr>
              <a:defRPr/>
            </a:pPr>
            <a:fld id="{B13F49C7-F115-4959-A38F-1F9A23BA45E8}" type="slidenum">
              <a:rPr lang="es-ES"/>
              <a:pPr>
                <a:defRPr/>
              </a:pPr>
              <a:t>‹#›</a:t>
            </a:fld>
            <a:endParaRPr lang="es-ES"/>
          </a:p>
        </p:txBody>
      </p:sp>
    </p:spTree>
    <p:extLst>
      <p:ext uri="{BB962C8B-B14F-4D97-AF65-F5344CB8AC3E}">
        <p14:creationId xmlns:p14="http://schemas.microsoft.com/office/powerpoint/2010/main" val="645039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xmlns="" id="{4460853B-FB49-4782-A8DE-C9A50C6AD1FC}"/>
              </a:ext>
            </a:extLst>
          </p:cNvPr>
          <p:cNvSpPr>
            <a:spLocks noGrp="1"/>
          </p:cNvSpPr>
          <p:nvPr>
            <p:ph type="dt" sz="half" idx="10"/>
          </p:nvPr>
        </p:nvSpPr>
        <p:spPr/>
        <p:txBody>
          <a:bodyPr/>
          <a:lstStyle>
            <a:lvl1pPr>
              <a:defRPr/>
            </a:lvl1pPr>
          </a:lstStyle>
          <a:p>
            <a:pPr>
              <a:defRPr/>
            </a:pPr>
            <a:fld id="{D0CC98BC-DD23-4FCC-AAAA-445D9721E03E}" type="datetimeFigureOut">
              <a:rPr lang="es-ES"/>
              <a:pPr>
                <a:defRPr/>
              </a:pPr>
              <a:t>18/09/2018</a:t>
            </a:fld>
            <a:endParaRPr lang="es-ES"/>
          </a:p>
        </p:txBody>
      </p:sp>
      <p:sp>
        <p:nvSpPr>
          <p:cNvPr id="5" name="4 Marcador de pie de página">
            <a:extLst>
              <a:ext uri="{FF2B5EF4-FFF2-40B4-BE49-F238E27FC236}">
                <a16:creationId xmlns:a16="http://schemas.microsoft.com/office/drawing/2014/main" xmlns="" id="{039E49BB-A459-4B46-8EC1-D60E6A1431B8}"/>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xmlns="" id="{2426DCE5-F320-4361-A9C0-06BED88B9673}"/>
              </a:ext>
            </a:extLst>
          </p:cNvPr>
          <p:cNvSpPr>
            <a:spLocks noGrp="1"/>
          </p:cNvSpPr>
          <p:nvPr>
            <p:ph type="sldNum" sz="quarter" idx="12"/>
          </p:nvPr>
        </p:nvSpPr>
        <p:spPr/>
        <p:txBody>
          <a:bodyPr/>
          <a:lstStyle>
            <a:lvl1pPr>
              <a:defRPr/>
            </a:lvl1pPr>
          </a:lstStyle>
          <a:p>
            <a:pPr>
              <a:defRPr/>
            </a:pPr>
            <a:fld id="{AD8F0AAF-9D85-48B8-8EC4-483A220E5918}" type="slidenum">
              <a:rPr lang="es-ES"/>
              <a:pPr>
                <a:defRPr/>
              </a:pPr>
              <a:t>‹#›</a:t>
            </a:fld>
            <a:endParaRPr lang="es-ES"/>
          </a:p>
        </p:txBody>
      </p:sp>
    </p:spTree>
    <p:extLst>
      <p:ext uri="{BB962C8B-B14F-4D97-AF65-F5344CB8AC3E}">
        <p14:creationId xmlns:p14="http://schemas.microsoft.com/office/powerpoint/2010/main" val="396931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DD58575-393E-45F6-A5EB-1A6CCE2B0C17}"/>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A4A4658B-A097-4BBB-BDA2-6DF3D64C6DF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xmlns="" id="{4DDBC63F-F377-419D-ABD4-50128FB89683}"/>
              </a:ext>
            </a:extLst>
          </p:cNvPr>
          <p:cNvSpPr>
            <a:spLocks noGrp="1"/>
          </p:cNvSpPr>
          <p:nvPr>
            <p:ph type="dt" sz="half" idx="10"/>
          </p:nvPr>
        </p:nvSpPr>
        <p:spPr/>
        <p:txBody>
          <a:bodyPr/>
          <a:lstStyle/>
          <a:p>
            <a:fld id="{FADC17CC-B583-4974-8609-43668E77BA49}" type="datetimeFigureOut">
              <a:rPr lang="es-ES" smtClean="0"/>
              <a:t>18/09/2018</a:t>
            </a:fld>
            <a:endParaRPr lang="es-ES"/>
          </a:p>
        </p:txBody>
      </p:sp>
      <p:sp>
        <p:nvSpPr>
          <p:cNvPr id="5" name="Marcador de pie de página 4">
            <a:extLst>
              <a:ext uri="{FF2B5EF4-FFF2-40B4-BE49-F238E27FC236}">
                <a16:creationId xmlns:a16="http://schemas.microsoft.com/office/drawing/2014/main" xmlns="" id="{D995DFF3-0789-49CF-8BF5-FB4889A2363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C9CDC9E3-84A6-42F6-B331-0E6B792D9863}"/>
              </a:ext>
            </a:extLst>
          </p:cNvPr>
          <p:cNvSpPr>
            <a:spLocks noGrp="1"/>
          </p:cNvSpPr>
          <p:nvPr>
            <p:ph type="sldNum" sz="quarter" idx="12"/>
          </p:nvPr>
        </p:nvSpPr>
        <p:spPr/>
        <p:txBody>
          <a:bodyPr/>
          <a:lstStyle/>
          <a:p>
            <a:fld id="{4452C3A3-B980-4D9D-B053-85F6B80333E4}" type="slidenum">
              <a:rPr lang="es-ES" smtClean="0"/>
              <a:t>‹#›</a:t>
            </a:fld>
            <a:endParaRPr lang="es-ES"/>
          </a:p>
        </p:txBody>
      </p:sp>
    </p:spTree>
    <p:extLst>
      <p:ext uri="{BB962C8B-B14F-4D97-AF65-F5344CB8AC3E}">
        <p14:creationId xmlns:p14="http://schemas.microsoft.com/office/powerpoint/2010/main" val="15112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3FD31F3-81B7-4F53-8BBC-D6815621684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66BFDFA7-1E86-4BD8-B198-B8F7F88E58D9}"/>
              </a:ext>
            </a:extLst>
          </p:cNvPr>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EDD96EAD-EF96-49A1-8531-69C4D7C07FE5}"/>
              </a:ext>
            </a:extLst>
          </p:cNvPr>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8D32B879-3CA7-431A-9278-7CDEF4FA9F4E}"/>
              </a:ext>
            </a:extLst>
          </p:cNvPr>
          <p:cNvSpPr>
            <a:spLocks noGrp="1"/>
          </p:cNvSpPr>
          <p:nvPr>
            <p:ph type="dt" sz="half" idx="10"/>
          </p:nvPr>
        </p:nvSpPr>
        <p:spPr/>
        <p:txBody>
          <a:bodyPr/>
          <a:lstStyle/>
          <a:p>
            <a:fld id="{FADC17CC-B583-4974-8609-43668E77BA49}" type="datetimeFigureOut">
              <a:rPr lang="es-ES" smtClean="0"/>
              <a:t>18/09/2018</a:t>
            </a:fld>
            <a:endParaRPr lang="es-ES"/>
          </a:p>
        </p:txBody>
      </p:sp>
      <p:sp>
        <p:nvSpPr>
          <p:cNvPr id="6" name="Marcador de pie de página 5">
            <a:extLst>
              <a:ext uri="{FF2B5EF4-FFF2-40B4-BE49-F238E27FC236}">
                <a16:creationId xmlns:a16="http://schemas.microsoft.com/office/drawing/2014/main" xmlns="" id="{65550D9B-578F-454C-91B8-1CE16E37701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C9203B3B-8C6A-41EC-A16F-5E5DE321E706}"/>
              </a:ext>
            </a:extLst>
          </p:cNvPr>
          <p:cNvSpPr>
            <a:spLocks noGrp="1"/>
          </p:cNvSpPr>
          <p:nvPr>
            <p:ph type="sldNum" sz="quarter" idx="12"/>
          </p:nvPr>
        </p:nvSpPr>
        <p:spPr/>
        <p:txBody>
          <a:bodyPr/>
          <a:lstStyle/>
          <a:p>
            <a:fld id="{4452C3A3-B980-4D9D-B053-85F6B80333E4}" type="slidenum">
              <a:rPr lang="es-ES" smtClean="0"/>
              <a:t>‹#›</a:t>
            </a:fld>
            <a:endParaRPr lang="es-ES"/>
          </a:p>
        </p:txBody>
      </p:sp>
    </p:spTree>
    <p:extLst>
      <p:ext uri="{BB962C8B-B14F-4D97-AF65-F5344CB8AC3E}">
        <p14:creationId xmlns:p14="http://schemas.microsoft.com/office/powerpoint/2010/main" val="3870513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D02ADAF-9594-47D7-855C-B89B36BB1893}"/>
              </a:ext>
            </a:extLst>
          </p:cNvPr>
          <p:cNvSpPr>
            <a:spLocks noGrp="1"/>
          </p:cNvSpPr>
          <p:nvPr>
            <p:ph type="title"/>
          </p:nvPr>
        </p:nvSpPr>
        <p:spPr>
          <a:xfrm>
            <a:off x="629841" y="365126"/>
            <a:ext cx="78867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C7A8BB8A-B392-4ADB-AA28-EE128F5ECFC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xmlns="" id="{9679BFD2-5EED-45F6-B653-3D9B9D6C0D23}"/>
              </a:ext>
            </a:extLst>
          </p:cNvPr>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2AF947AA-194F-4CA3-9F9C-2B1BDA05C2B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xmlns="" id="{2F17AC92-D151-4B3D-87B7-D5D2D903D4A9}"/>
              </a:ext>
            </a:extLst>
          </p:cNvPr>
          <p:cNvSpPr>
            <a:spLocks noGrp="1"/>
          </p:cNvSpPr>
          <p:nvPr>
            <p:ph sz="quarter" idx="4"/>
          </p:nvPr>
        </p:nvSpPr>
        <p:spPr>
          <a:xfrm>
            <a:off x="4629150"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D2641193-B1B5-405B-8A13-192C8C72477A}"/>
              </a:ext>
            </a:extLst>
          </p:cNvPr>
          <p:cNvSpPr>
            <a:spLocks noGrp="1"/>
          </p:cNvSpPr>
          <p:nvPr>
            <p:ph type="dt" sz="half" idx="10"/>
          </p:nvPr>
        </p:nvSpPr>
        <p:spPr/>
        <p:txBody>
          <a:bodyPr/>
          <a:lstStyle/>
          <a:p>
            <a:fld id="{FADC17CC-B583-4974-8609-43668E77BA49}" type="datetimeFigureOut">
              <a:rPr lang="es-ES" smtClean="0"/>
              <a:t>18/09/2018</a:t>
            </a:fld>
            <a:endParaRPr lang="es-ES"/>
          </a:p>
        </p:txBody>
      </p:sp>
      <p:sp>
        <p:nvSpPr>
          <p:cNvPr id="8" name="Marcador de pie de página 7">
            <a:extLst>
              <a:ext uri="{FF2B5EF4-FFF2-40B4-BE49-F238E27FC236}">
                <a16:creationId xmlns:a16="http://schemas.microsoft.com/office/drawing/2014/main" xmlns="" id="{7B6FA3AA-DCF0-42E6-8B26-C2B81AEFB66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xmlns="" id="{CAE601E5-EADB-48A4-81A3-06A6853860A6}"/>
              </a:ext>
            </a:extLst>
          </p:cNvPr>
          <p:cNvSpPr>
            <a:spLocks noGrp="1"/>
          </p:cNvSpPr>
          <p:nvPr>
            <p:ph type="sldNum" sz="quarter" idx="12"/>
          </p:nvPr>
        </p:nvSpPr>
        <p:spPr/>
        <p:txBody>
          <a:bodyPr/>
          <a:lstStyle/>
          <a:p>
            <a:fld id="{4452C3A3-B980-4D9D-B053-85F6B80333E4}" type="slidenum">
              <a:rPr lang="es-ES" smtClean="0"/>
              <a:t>‹#›</a:t>
            </a:fld>
            <a:endParaRPr lang="es-ES"/>
          </a:p>
        </p:txBody>
      </p:sp>
    </p:spTree>
    <p:extLst>
      <p:ext uri="{BB962C8B-B14F-4D97-AF65-F5344CB8AC3E}">
        <p14:creationId xmlns:p14="http://schemas.microsoft.com/office/powerpoint/2010/main" val="3327959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2DF8E43-D20C-4462-873E-40168A53BEA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F8E827A7-2347-4D06-830A-A95E00101FDA}"/>
              </a:ext>
            </a:extLst>
          </p:cNvPr>
          <p:cNvSpPr>
            <a:spLocks noGrp="1"/>
          </p:cNvSpPr>
          <p:nvPr>
            <p:ph type="dt" sz="half" idx="10"/>
          </p:nvPr>
        </p:nvSpPr>
        <p:spPr/>
        <p:txBody>
          <a:bodyPr/>
          <a:lstStyle/>
          <a:p>
            <a:fld id="{FADC17CC-B583-4974-8609-43668E77BA49}" type="datetimeFigureOut">
              <a:rPr lang="es-ES" smtClean="0"/>
              <a:t>18/09/2018</a:t>
            </a:fld>
            <a:endParaRPr lang="es-ES"/>
          </a:p>
        </p:txBody>
      </p:sp>
      <p:sp>
        <p:nvSpPr>
          <p:cNvPr id="4" name="Marcador de pie de página 3">
            <a:extLst>
              <a:ext uri="{FF2B5EF4-FFF2-40B4-BE49-F238E27FC236}">
                <a16:creationId xmlns:a16="http://schemas.microsoft.com/office/drawing/2014/main" xmlns="" id="{7B22E5E6-D383-46CD-9404-5BB0CB0E953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22698EA8-E202-4997-8A7A-CDC2097ABE94}"/>
              </a:ext>
            </a:extLst>
          </p:cNvPr>
          <p:cNvSpPr>
            <a:spLocks noGrp="1"/>
          </p:cNvSpPr>
          <p:nvPr>
            <p:ph type="sldNum" sz="quarter" idx="12"/>
          </p:nvPr>
        </p:nvSpPr>
        <p:spPr/>
        <p:txBody>
          <a:bodyPr/>
          <a:lstStyle/>
          <a:p>
            <a:fld id="{4452C3A3-B980-4D9D-B053-85F6B80333E4}" type="slidenum">
              <a:rPr lang="es-ES" smtClean="0"/>
              <a:t>‹#›</a:t>
            </a:fld>
            <a:endParaRPr lang="es-ES"/>
          </a:p>
        </p:txBody>
      </p:sp>
    </p:spTree>
    <p:extLst>
      <p:ext uri="{BB962C8B-B14F-4D97-AF65-F5344CB8AC3E}">
        <p14:creationId xmlns:p14="http://schemas.microsoft.com/office/powerpoint/2010/main" val="2467243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1FBB33DA-4EB0-4E8E-BE90-C344D80FA77F}"/>
              </a:ext>
            </a:extLst>
          </p:cNvPr>
          <p:cNvSpPr>
            <a:spLocks noGrp="1"/>
          </p:cNvSpPr>
          <p:nvPr>
            <p:ph type="dt" sz="half" idx="10"/>
          </p:nvPr>
        </p:nvSpPr>
        <p:spPr/>
        <p:txBody>
          <a:bodyPr/>
          <a:lstStyle/>
          <a:p>
            <a:fld id="{FADC17CC-B583-4974-8609-43668E77BA49}" type="datetimeFigureOut">
              <a:rPr lang="es-ES" smtClean="0"/>
              <a:t>18/09/2018</a:t>
            </a:fld>
            <a:endParaRPr lang="es-ES"/>
          </a:p>
        </p:txBody>
      </p:sp>
      <p:sp>
        <p:nvSpPr>
          <p:cNvPr id="3" name="Marcador de pie de página 2">
            <a:extLst>
              <a:ext uri="{FF2B5EF4-FFF2-40B4-BE49-F238E27FC236}">
                <a16:creationId xmlns:a16="http://schemas.microsoft.com/office/drawing/2014/main" xmlns="" id="{FC61A510-AA09-41EA-A6A6-4E2DB7B96C4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xmlns="" id="{01F2F022-EFB8-4A0B-941E-B8DA0AA34A6B}"/>
              </a:ext>
            </a:extLst>
          </p:cNvPr>
          <p:cNvSpPr>
            <a:spLocks noGrp="1"/>
          </p:cNvSpPr>
          <p:nvPr>
            <p:ph type="sldNum" sz="quarter" idx="12"/>
          </p:nvPr>
        </p:nvSpPr>
        <p:spPr/>
        <p:txBody>
          <a:bodyPr/>
          <a:lstStyle/>
          <a:p>
            <a:fld id="{4452C3A3-B980-4D9D-B053-85F6B80333E4}" type="slidenum">
              <a:rPr lang="es-ES" smtClean="0"/>
              <a:t>‹#›</a:t>
            </a:fld>
            <a:endParaRPr lang="es-ES"/>
          </a:p>
        </p:txBody>
      </p:sp>
    </p:spTree>
    <p:extLst>
      <p:ext uri="{BB962C8B-B14F-4D97-AF65-F5344CB8AC3E}">
        <p14:creationId xmlns:p14="http://schemas.microsoft.com/office/powerpoint/2010/main" val="792284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DFDE528-A799-4006-B7BB-93D689320F97}"/>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93DED87C-CBC7-4209-AC08-65A4370607A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CB63D29D-05B0-40B6-A2CD-488E994CA19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A00672CF-138E-4E50-8EE1-E87F4DB974F8}"/>
              </a:ext>
            </a:extLst>
          </p:cNvPr>
          <p:cNvSpPr>
            <a:spLocks noGrp="1"/>
          </p:cNvSpPr>
          <p:nvPr>
            <p:ph type="dt" sz="half" idx="10"/>
          </p:nvPr>
        </p:nvSpPr>
        <p:spPr/>
        <p:txBody>
          <a:bodyPr/>
          <a:lstStyle/>
          <a:p>
            <a:fld id="{FADC17CC-B583-4974-8609-43668E77BA49}" type="datetimeFigureOut">
              <a:rPr lang="es-ES" smtClean="0"/>
              <a:t>18/09/2018</a:t>
            </a:fld>
            <a:endParaRPr lang="es-ES"/>
          </a:p>
        </p:txBody>
      </p:sp>
      <p:sp>
        <p:nvSpPr>
          <p:cNvPr id="6" name="Marcador de pie de página 5">
            <a:extLst>
              <a:ext uri="{FF2B5EF4-FFF2-40B4-BE49-F238E27FC236}">
                <a16:creationId xmlns:a16="http://schemas.microsoft.com/office/drawing/2014/main" xmlns="" id="{9B3E0B87-2F78-4761-ACC1-8AB965DCA4D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54073ADE-5458-4584-91BD-108605E2C12F}"/>
              </a:ext>
            </a:extLst>
          </p:cNvPr>
          <p:cNvSpPr>
            <a:spLocks noGrp="1"/>
          </p:cNvSpPr>
          <p:nvPr>
            <p:ph type="sldNum" sz="quarter" idx="12"/>
          </p:nvPr>
        </p:nvSpPr>
        <p:spPr/>
        <p:txBody>
          <a:bodyPr/>
          <a:lstStyle/>
          <a:p>
            <a:fld id="{4452C3A3-B980-4D9D-B053-85F6B80333E4}" type="slidenum">
              <a:rPr lang="es-ES" smtClean="0"/>
              <a:t>‹#›</a:t>
            </a:fld>
            <a:endParaRPr lang="es-ES"/>
          </a:p>
        </p:txBody>
      </p:sp>
    </p:spTree>
    <p:extLst>
      <p:ext uri="{BB962C8B-B14F-4D97-AF65-F5344CB8AC3E}">
        <p14:creationId xmlns:p14="http://schemas.microsoft.com/office/powerpoint/2010/main" val="760417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7CB2A17-4999-4267-B9AF-8236934509EF}"/>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A055EFCB-B984-47E5-B46B-D0F7697050C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a:extLst>
              <a:ext uri="{FF2B5EF4-FFF2-40B4-BE49-F238E27FC236}">
                <a16:creationId xmlns:a16="http://schemas.microsoft.com/office/drawing/2014/main" xmlns="" id="{587DBB39-A830-43ED-B4C6-C0E7556147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a:t>
            </a:r>
          </a:p>
        </p:txBody>
      </p:sp>
      <p:sp>
        <p:nvSpPr>
          <p:cNvPr id="5" name="Marcador de fecha 4">
            <a:extLst>
              <a:ext uri="{FF2B5EF4-FFF2-40B4-BE49-F238E27FC236}">
                <a16:creationId xmlns:a16="http://schemas.microsoft.com/office/drawing/2014/main" xmlns="" id="{3E51074F-0F3F-4F28-89E5-02716B65BFE8}"/>
              </a:ext>
            </a:extLst>
          </p:cNvPr>
          <p:cNvSpPr>
            <a:spLocks noGrp="1"/>
          </p:cNvSpPr>
          <p:nvPr>
            <p:ph type="dt" sz="half" idx="10"/>
          </p:nvPr>
        </p:nvSpPr>
        <p:spPr/>
        <p:txBody>
          <a:bodyPr/>
          <a:lstStyle/>
          <a:p>
            <a:fld id="{FADC17CC-B583-4974-8609-43668E77BA49}" type="datetimeFigureOut">
              <a:rPr lang="es-ES" smtClean="0"/>
              <a:t>18/09/2018</a:t>
            </a:fld>
            <a:endParaRPr lang="es-ES"/>
          </a:p>
        </p:txBody>
      </p:sp>
      <p:sp>
        <p:nvSpPr>
          <p:cNvPr id="6" name="Marcador de pie de página 5">
            <a:extLst>
              <a:ext uri="{FF2B5EF4-FFF2-40B4-BE49-F238E27FC236}">
                <a16:creationId xmlns:a16="http://schemas.microsoft.com/office/drawing/2014/main" xmlns="" id="{6A3395AE-F5F5-4AA2-8517-F6FF30C315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095813DA-341E-48A3-8B05-2ABEB503132C}"/>
              </a:ext>
            </a:extLst>
          </p:cNvPr>
          <p:cNvSpPr>
            <a:spLocks noGrp="1"/>
          </p:cNvSpPr>
          <p:nvPr>
            <p:ph type="sldNum" sz="quarter" idx="12"/>
          </p:nvPr>
        </p:nvSpPr>
        <p:spPr/>
        <p:txBody>
          <a:bodyPr/>
          <a:lstStyle/>
          <a:p>
            <a:fld id="{4452C3A3-B980-4D9D-B053-85F6B80333E4}" type="slidenum">
              <a:rPr lang="es-ES" smtClean="0"/>
              <a:t>‹#›</a:t>
            </a:fld>
            <a:endParaRPr lang="es-ES"/>
          </a:p>
        </p:txBody>
      </p:sp>
    </p:spTree>
    <p:extLst>
      <p:ext uri="{BB962C8B-B14F-4D97-AF65-F5344CB8AC3E}">
        <p14:creationId xmlns:p14="http://schemas.microsoft.com/office/powerpoint/2010/main" val="2804801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5EECDFD9-E339-4D8D-895D-37E3CEDE826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C194E838-3B14-4A44-85EE-FBABCE76DB0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2207692B-0538-4728-BC67-80195DE7671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ADC17CC-B583-4974-8609-43668E77BA49}" type="datetimeFigureOut">
              <a:rPr lang="es-ES" smtClean="0"/>
              <a:t>18/09/2018</a:t>
            </a:fld>
            <a:endParaRPr lang="es-ES"/>
          </a:p>
        </p:txBody>
      </p:sp>
      <p:sp>
        <p:nvSpPr>
          <p:cNvPr id="5" name="Marcador de pie de página 4">
            <a:extLst>
              <a:ext uri="{FF2B5EF4-FFF2-40B4-BE49-F238E27FC236}">
                <a16:creationId xmlns:a16="http://schemas.microsoft.com/office/drawing/2014/main" xmlns="" id="{86111F6E-BD3E-4DC5-83A5-7192D6B8376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DEDC72EB-EC51-4B4B-BABE-54AAC185677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452C3A3-B980-4D9D-B053-85F6B80333E4}" type="slidenum">
              <a:rPr lang="es-ES" smtClean="0"/>
              <a:t>‹#›</a:t>
            </a:fld>
            <a:endParaRPr lang="es-ES"/>
          </a:p>
        </p:txBody>
      </p:sp>
    </p:spTree>
    <p:extLst>
      <p:ext uri="{BB962C8B-B14F-4D97-AF65-F5344CB8AC3E}">
        <p14:creationId xmlns:p14="http://schemas.microsoft.com/office/powerpoint/2010/main" val="314504980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xmlns="" id="{E3D37FE3-D428-42EB-A9DB-F9A3663243C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1027" name="2 Marcador de texto">
            <a:extLst>
              <a:ext uri="{FF2B5EF4-FFF2-40B4-BE49-F238E27FC236}">
                <a16:creationId xmlns:a16="http://schemas.microsoft.com/office/drawing/2014/main" xmlns="" id="{EC396182-433C-45B8-872C-C5AC15FF5E7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3 Marcador de fecha">
            <a:extLst>
              <a:ext uri="{FF2B5EF4-FFF2-40B4-BE49-F238E27FC236}">
                <a16:creationId xmlns:a16="http://schemas.microsoft.com/office/drawing/2014/main" xmlns="" id="{6AA9A91F-1176-4122-9665-3633B5A4CBD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C7C052AE-4E6F-418C-84EF-24008250C74E}" type="datetimeFigureOut">
              <a:rPr lang="es-ES"/>
              <a:pPr>
                <a:defRPr/>
              </a:pPr>
              <a:t>18/09/2018</a:t>
            </a:fld>
            <a:endParaRPr lang="es-ES"/>
          </a:p>
        </p:txBody>
      </p:sp>
      <p:sp>
        <p:nvSpPr>
          <p:cNvPr id="5" name="4 Marcador de pie de página">
            <a:extLst>
              <a:ext uri="{FF2B5EF4-FFF2-40B4-BE49-F238E27FC236}">
                <a16:creationId xmlns:a16="http://schemas.microsoft.com/office/drawing/2014/main" xmlns="" id="{CCCFF4B7-18FA-448A-AD5C-0ECA73911C8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a:extLst>
              <a:ext uri="{FF2B5EF4-FFF2-40B4-BE49-F238E27FC236}">
                <a16:creationId xmlns:a16="http://schemas.microsoft.com/office/drawing/2014/main" xmlns="" id="{0993F182-1C67-4367-B225-12A2C32E3DCB}"/>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FDC76BC3-C81C-497C-A17C-4C454106E302}" type="slidenum">
              <a:rPr lang="es-ES"/>
              <a:pPr>
                <a:defRPr/>
              </a:pPr>
              <a:t>‹#›</a:t>
            </a:fld>
            <a:endParaRPr lang="es-ES"/>
          </a:p>
        </p:txBody>
      </p:sp>
    </p:spTree>
    <p:extLst>
      <p:ext uri="{BB962C8B-B14F-4D97-AF65-F5344CB8AC3E}">
        <p14:creationId xmlns:p14="http://schemas.microsoft.com/office/powerpoint/2010/main" val="331846384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notesSlide" Target="../notesSlides/notesSlide10.xml"/><Relationship Id="rId7" Type="http://schemas.openxmlformats.org/officeDocument/2006/relationships/image" Target="../media/image28.jpeg"/><Relationship Id="rId2" Type="http://schemas.openxmlformats.org/officeDocument/2006/relationships/slideLayout" Target="../slideLayouts/slideLayout13.xml"/><Relationship Id="rId1" Type="http://schemas.openxmlformats.org/officeDocument/2006/relationships/tags" Target="../tags/tag9.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 Id="rId9" Type="http://schemas.openxmlformats.org/officeDocument/2006/relationships/image" Target="../media/image5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5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1.xml"/><Relationship Id="rId4" Type="http://schemas.openxmlformats.org/officeDocument/2006/relationships/image" Target="../media/image5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2.xml"/><Relationship Id="rId6" Type="http://schemas.openxmlformats.org/officeDocument/2006/relationships/image" Target="../media/image58.png"/><Relationship Id="rId5" Type="http://schemas.openxmlformats.org/officeDocument/2006/relationships/image" Target="../media/image22.jpeg"/><Relationship Id="rId4" Type="http://schemas.openxmlformats.org/officeDocument/2006/relationships/image" Target="../media/image57.png"/></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13.xml"/><Relationship Id="rId4" Type="http://schemas.openxmlformats.org/officeDocument/2006/relationships/image" Target="../media/image6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14.xml"/><Relationship Id="rId4" Type="http://schemas.openxmlformats.org/officeDocument/2006/relationships/image" Target="../media/image61.jpeg"/></Relationships>
</file>

<file path=ppt/slides/_rels/slide1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2.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3.png"/><Relationship Id="rId2" Type="http://schemas.openxmlformats.org/officeDocument/2006/relationships/tags" Target="../tags/tag3.xml"/><Relationship Id="rId1" Type="http://schemas.openxmlformats.org/officeDocument/2006/relationships/themeOverride" Target="../theme/themeOverride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3" Type="http://schemas.openxmlformats.org/officeDocument/2006/relationships/notesSlide" Target="../notesSlides/notesSlide6.xml"/><Relationship Id="rId7" Type="http://schemas.openxmlformats.org/officeDocument/2006/relationships/image" Target="../media/image13.png"/><Relationship Id="rId12" Type="http://schemas.openxmlformats.org/officeDocument/2006/relationships/image" Target="../media/image23.jpeg"/><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18.jpeg"/><Relationship Id="rId11" Type="http://schemas.openxmlformats.org/officeDocument/2006/relationships/image" Target="../media/image22.jpeg"/><Relationship Id="rId5" Type="http://schemas.openxmlformats.org/officeDocument/2006/relationships/image" Target="../media/image17.jpeg"/><Relationship Id="rId15" Type="http://schemas.openxmlformats.org/officeDocument/2006/relationships/image" Target="../media/image26.png"/><Relationship Id="rId10" Type="http://schemas.openxmlformats.org/officeDocument/2006/relationships/image" Target="../media/image21.jpe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7.xml"/><Relationship Id="rId7" Type="http://schemas.openxmlformats.org/officeDocument/2006/relationships/image" Target="../media/image30.png"/><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33.png"/><Relationship Id="rId4" Type="http://schemas.openxmlformats.org/officeDocument/2006/relationships/image" Target="../media/image27.jpeg"/><Relationship Id="rId9" Type="http://schemas.openxmlformats.org/officeDocument/2006/relationships/image" Target="../media/image32.jpe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notesSlide" Target="../notesSlides/notesSlide8.xml"/><Relationship Id="rId7" Type="http://schemas.openxmlformats.org/officeDocument/2006/relationships/image" Target="../media/image36.png"/><Relationship Id="rId12" Type="http://schemas.openxmlformats.org/officeDocument/2006/relationships/image" Target="../media/image41.jpeg"/><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image" Target="../media/image28.jpeg"/><Relationship Id="rId11" Type="http://schemas.openxmlformats.org/officeDocument/2006/relationships/image" Target="../media/image40.jpeg"/><Relationship Id="rId5" Type="http://schemas.openxmlformats.org/officeDocument/2006/relationships/image" Target="../media/image35.png"/><Relationship Id="rId10" Type="http://schemas.openxmlformats.org/officeDocument/2006/relationships/image" Target="../media/image39.jpeg"/><Relationship Id="rId4" Type="http://schemas.openxmlformats.org/officeDocument/2006/relationships/image" Target="../media/image34.jpeg"/><Relationship Id="rId9" Type="http://schemas.openxmlformats.org/officeDocument/2006/relationships/image" Target="../media/image38.jpeg"/><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49.jpeg"/><Relationship Id="rId3" Type="http://schemas.openxmlformats.org/officeDocument/2006/relationships/notesSlide" Target="../notesSlides/notesSlide9.xml"/><Relationship Id="rId7" Type="http://schemas.openxmlformats.org/officeDocument/2006/relationships/image" Target="../media/image28.jpeg"/><Relationship Id="rId12" Type="http://schemas.openxmlformats.org/officeDocument/2006/relationships/image" Target="../media/image48.png"/><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image" Target="../media/image44.jpeg"/><Relationship Id="rId11" Type="http://schemas.openxmlformats.org/officeDocument/2006/relationships/image" Target="../media/image47.png"/><Relationship Id="rId5" Type="http://schemas.openxmlformats.org/officeDocument/2006/relationships/image" Target="../media/image39.jpeg"/><Relationship Id="rId15" Type="http://schemas.openxmlformats.org/officeDocument/2006/relationships/comments" Target="../comments/comment1.xml"/><Relationship Id="rId10" Type="http://schemas.openxmlformats.org/officeDocument/2006/relationships/image" Target="../media/image46.png"/><Relationship Id="rId4" Type="http://schemas.openxmlformats.org/officeDocument/2006/relationships/image" Target="../media/image43.jpeg"/><Relationship Id="rId9" Type="http://schemas.openxmlformats.org/officeDocument/2006/relationships/image" Target="../media/image23.jpeg"/><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upo 1">
            <a:extLst>
              <a:ext uri="{FF2B5EF4-FFF2-40B4-BE49-F238E27FC236}">
                <a16:creationId xmlns:a16="http://schemas.microsoft.com/office/drawing/2014/main" xmlns="" id="{34B9ABED-44F5-4C56-9C37-F6D6ABE9E434}"/>
              </a:ext>
            </a:extLst>
          </p:cNvPr>
          <p:cNvGrpSpPr>
            <a:grpSpLocks/>
          </p:cNvGrpSpPr>
          <p:nvPr/>
        </p:nvGrpSpPr>
        <p:grpSpPr bwMode="auto">
          <a:xfrm>
            <a:off x="0" y="0"/>
            <a:ext cx="1714500" cy="6858000"/>
            <a:chOff x="0" y="0"/>
            <a:chExt cx="1714500" cy="6858000"/>
          </a:xfrm>
        </p:grpSpPr>
        <p:sp>
          <p:nvSpPr>
            <p:cNvPr id="9" name="8 Rectángulo">
              <a:extLst>
                <a:ext uri="{FF2B5EF4-FFF2-40B4-BE49-F238E27FC236}">
                  <a16:creationId xmlns:a16="http://schemas.microsoft.com/office/drawing/2014/main" xmlns="" id="{971700A5-2C1D-484F-9581-18DD84F527E8}"/>
                </a:ext>
              </a:extLst>
            </p:cNvPr>
            <p:cNvSpPr/>
            <p:nvPr/>
          </p:nvSpPr>
          <p:spPr>
            <a:xfrm>
              <a:off x="0" y="0"/>
              <a:ext cx="1428750" cy="6858000"/>
            </a:xfrm>
            <a:prstGeom prst="rect">
              <a:avLst/>
            </a:prstGeom>
            <a:solidFill>
              <a:srgbClr val="F07F09"/>
            </a:solidFill>
            <a:ln w="42500" cap="flat" cmpd="sng" algn="ctr">
              <a:solidFill>
                <a:srgbClr val="F07F09">
                  <a:shade val="50000"/>
                </a:srgbClr>
              </a:solidFill>
              <a:prstDash val="solid"/>
            </a:ln>
            <a:effectLst/>
          </p:spPr>
          <p:txBody>
            <a:bodyPr anchor="ctr"/>
            <a:lstStyle/>
            <a:p>
              <a:pPr algn="ctr" eaLnBrk="1" hangingPunct="1">
                <a:defRPr/>
              </a:pPr>
              <a:endParaRPr lang="es-ES" kern="0">
                <a:solidFill>
                  <a:prstClr val="white"/>
                </a:solidFill>
                <a:latin typeface="Verdana"/>
              </a:endParaRPr>
            </a:p>
          </p:txBody>
        </p:sp>
        <p:pic>
          <p:nvPicPr>
            <p:cNvPr id="3085" name="Picture 16">
              <a:extLst>
                <a:ext uri="{FF2B5EF4-FFF2-40B4-BE49-F238E27FC236}">
                  <a16:creationId xmlns:a16="http://schemas.microsoft.com/office/drawing/2014/main" xmlns="" id="{3F1D9E7C-4CF4-40FA-82E8-D19A8AE7DC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269" b="15384"/>
            <a:stretch>
              <a:fillRect/>
            </a:stretch>
          </p:blipFill>
          <p:spPr bwMode="auto">
            <a:xfrm>
              <a:off x="100013" y="4643438"/>
              <a:ext cx="1285875"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Imagen 1" descr="LOGO CETEMAS">
              <a:extLst>
                <a:ext uri="{FF2B5EF4-FFF2-40B4-BE49-F238E27FC236}">
                  <a16:creationId xmlns:a16="http://schemas.microsoft.com/office/drawing/2014/main" xmlns="" id="{2C392206-AC8F-4A1F-8441-4696D4AE6D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61977" t="13895" r="21457" b="15897"/>
            <a:stretch>
              <a:fillRect/>
            </a:stretch>
          </p:blipFill>
          <p:spPr bwMode="auto">
            <a:xfrm>
              <a:off x="1500188" y="4500563"/>
              <a:ext cx="214312"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5" name="Picture 2">
            <a:extLst>
              <a:ext uri="{FF2B5EF4-FFF2-40B4-BE49-F238E27FC236}">
                <a16:creationId xmlns:a16="http://schemas.microsoft.com/office/drawing/2014/main" xmlns="" id="{27CF1AE9-D4AA-4207-A187-3095109AE2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710" t="14394" r="59508" b="65475"/>
          <a:stretch>
            <a:fillRect/>
          </a:stretch>
        </p:blipFill>
        <p:spPr bwMode="auto">
          <a:xfrm>
            <a:off x="1608138" y="168275"/>
            <a:ext cx="4076700" cy="132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3">
            <a:extLst>
              <a:ext uri="{FF2B5EF4-FFF2-40B4-BE49-F238E27FC236}">
                <a16:creationId xmlns:a16="http://schemas.microsoft.com/office/drawing/2014/main" xmlns="" id="{3A6A0862-1987-4796-8404-1D85D1B244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7028" t="15247" r="8578" b="66193"/>
          <a:stretch>
            <a:fillRect/>
          </a:stretch>
        </p:blipFill>
        <p:spPr bwMode="auto">
          <a:xfrm>
            <a:off x="5819775" y="333375"/>
            <a:ext cx="2881313" cy="87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7" name="4 Rectángulo">
            <a:extLst>
              <a:ext uri="{FF2B5EF4-FFF2-40B4-BE49-F238E27FC236}">
                <a16:creationId xmlns:a16="http://schemas.microsoft.com/office/drawing/2014/main" xmlns="" id="{2B1DE280-D3AE-4054-AF2C-791564EF9F41}"/>
              </a:ext>
            </a:extLst>
          </p:cNvPr>
          <p:cNvSpPr>
            <a:spLocks noChangeArrowheads="1"/>
          </p:cNvSpPr>
          <p:nvPr/>
        </p:nvSpPr>
        <p:spPr bwMode="auto">
          <a:xfrm>
            <a:off x="1870075" y="5157788"/>
            <a:ext cx="68008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s-ES" altLang="es-ES" sz="2400" b="1">
                <a:solidFill>
                  <a:srgbClr val="B45F07"/>
                </a:solidFill>
              </a:rPr>
              <a:t>Covadonga Prendes Pérez</a:t>
            </a:r>
          </a:p>
          <a:p>
            <a:pPr algn="ctr" eaLnBrk="1" hangingPunct="1">
              <a:spcBef>
                <a:spcPct val="0"/>
              </a:spcBef>
              <a:buFontTx/>
              <a:buNone/>
            </a:pPr>
            <a:r>
              <a:rPr lang="es-ES" altLang="es-ES" sz="1400">
                <a:solidFill>
                  <a:srgbClr val="B45F07"/>
                </a:solidFill>
              </a:rPr>
              <a:t>CETEMAS. Centro Tecnológico y Forestal de la Madera de Asturias </a:t>
            </a:r>
          </a:p>
          <a:p>
            <a:pPr algn="ctr" eaLnBrk="1" hangingPunct="1">
              <a:spcBef>
                <a:spcPct val="0"/>
              </a:spcBef>
              <a:buFontTx/>
              <a:buNone/>
            </a:pPr>
            <a:endParaRPr lang="es-ES" altLang="es-ES" sz="1400">
              <a:solidFill>
                <a:srgbClr val="B26B02"/>
              </a:solidFill>
            </a:endParaRPr>
          </a:p>
          <a:p>
            <a:pPr algn="r" eaLnBrk="1" hangingPunct="1">
              <a:spcBef>
                <a:spcPct val="0"/>
              </a:spcBef>
              <a:buFontTx/>
              <a:buNone/>
            </a:pPr>
            <a:endParaRPr lang="es-ES" altLang="es-ES" sz="1400">
              <a:solidFill>
                <a:srgbClr val="B45F07"/>
              </a:solidFill>
            </a:endParaRPr>
          </a:p>
        </p:txBody>
      </p:sp>
      <p:pic>
        <p:nvPicPr>
          <p:cNvPr id="3078" name="3 Imagen">
            <a:extLst>
              <a:ext uri="{FF2B5EF4-FFF2-40B4-BE49-F238E27FC236}">
                <a16:creationId xmlns:a16="http://schemas.microsoft.com/office/drawing/2014/main" xmlns="" id="{BE114AB6-B126-437C-9DDA-4A6D93B571C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28800" y="5395913"/>
            <a:ext cx="2065338"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1 Imagen">
            <a:extLst>
              <a:ext uri="{FF2B5EF4-FFF2-40B4-BE49-F238E27FC236}">
                <a16:creationId xmlns:a16="http://schemas.microsoft.com/office/drawing/2014/main" xmlns="" id="{DF58D92B-32B0-4EBC-83DF-8AA0BE1E36A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89800" y="6089650"/>
            <a:ext cx="1668463"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15 Rectángulo">
            <a:extLst>
              <a:ext uri="{FF2B5EF4-FFF2-40B4-BE49-F238E27FC236}">
                <a16:creationId xmlns:a16="http://schemas.microsoft.com/office/drawing/2014/main" xmlns="" id="{CFB51907-741F-4BA2-8E73-0429DEC8FD27}"/>
              </a:ext>
            </a:extLst>
          </p:cNvPr>
          <p:cNvSpPr>
            <a:spLocks noChangeArrowheads="1"/>
          </p:cNvSpPr>
          <p:nvPr/>
        </p:nvSpPr>
        <p:spPr bwMode="auto">
          <a:xfrm>
            <a:off x="1774825" y="1495425"/>
            <a:ext cx="699293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ts val="600"/>
              </a:spcBef>
            </a:pPr>
            <a:r>
              <a:rPr lang="en-US" altLang="es-ES" sz="2800" b="1" dirty="0"/>
              <a:t>Defoliation assessment in </a:t>
            </a:r>
            <a:r>
              <a:rPr lang="en-US" altLang="es-ES" sz="2800" b="1" i="1" dirty="0"/>
              <a:t>Eucalyptus globulus</a:t>
            </a:r>
            <a:r>
              <a:rPr lang="en-US" altLang="es-ES" sz="2800" b="1" dirty="0"/>
              <a:t> plantations through the use of multispectral cameras mounted on a UAV (Unmanned Aerial Vehicle) </a:t>
            </a:r>
          </a:p>
        </p:txBody>
      </p:sp>
      <p:sp>
        <p:nvSpPr>
          <p:cNvPr id="3081" name="1 Rectángulo">
            <a:extLst>
              <a:ext uri="{FF2B5EF4-FFF2-40B4-BE49-F238E27FC236}">
                <a16:creationId xmlns:a16="http://schemas.microsoft.com/office/drawing/2014/main" xmlns="" id="{E2C737E6-DF2D-4923-99EC-3C1719B9CA4F}"/>
              </a:ext>
            </a:extLst>
          </p:cNvPr>
          <p:cNvSpPr>
            <a:spLocks noChangeArrowheads="1"/>
          </p:cNvSpPr>
          <p:nvPr/>
        </p:nvSpPr>
        <p:spPr bwMode="auto">
          <a:xfrm>
            <a:off x="2786063" y="4162425"/>
            <a:ext cx="516096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s-ES" altLang="es-ES" sz="2000">
              <a:solidFill>
                <a:srgbClr val="17375E"/>
              </a:solidFill>
              <a:latin typeface="Arial" panose="020B0604020202020204" pitchFamily="34" charset="0"/>
              <a:cs typeface="Arial" panose="020B0604020202020204" pitchFamily="34" charset="0"/>
            </a:endParaRPr>
          </a:p>
          <a:p>
            <a:pPr algn="ctr" eaLnBrk="1"/>
            <a:r>
              <a:rPr lang="en-US" altLang="es-ES">
                <a:solidFill>
                  <a:srgbClr val="000000"/>
                </a:solidFill>
              </a:rPr>
              <a:t>(September 17– 21, 2018, </a:t>
            </a:r>
            <a:r>
              <a:rPr lang="es-ES" altLang="es-ES">
                <a:solidFill>
                  <a:srgbClr val="000000"/>
                </a:solidFill>
              </a:rPr>
              <a:t>Montpellier </a:t>
            </a:r>
            <a:r>
              <a:rPr lang="en-US" altLang="es-ES">
                <a:solidFill>
                  <a:srgbClr val="000000"/>
                </a:solidFill>
              </a:rPr>
              <a:t>, France</a:t>
            </a:r>
            <a:r>
              <a:rPr lang="es-ES" altLang="es-ES">
                <a:solidFill>
                  <a:srgbClr val="000000"/>
                </a:solidFill>
              </a:rPr>
              <a:t>)</a:t>
            </a:r>
          </a:p>
        </p:txBody>
      </p:sp>
      <p:cxnSp>
        <p:nvCxnSpPr>
          <p:cNvPr id="13" name="6 Conector recto">
            <a:extLst>
              <a:ext uri="{FF2B5EF4-FFF2-40B4-BE49-F238E27FC236}">
                <a16:creationId xmlns:a16="http://schemas.microsoft.com/office/drawing/2014/main" xmlns="" id="{44767545-4824-4A0D-950F-370AFDC9322C}"/>
              </a:ext>
            </a:extLst>
          </p:cNvPr>
          <p:cNvCxnSpPr>
            <a:cxnSpLocks/>
          </p:cNvCxnSpPr>
          <p:nvPr/>
        </p:nvCxnSpPr>
        <p:spPr>
          <a:xfrm>
            <a:off x="1895475" y="3429000"/>
            <a:ext cx="6872288" cy="0"/>
          </a:xfrm>
          <a:prstGeom prst="line">
            <a:avLst/>
          </a:prstGeom>
          <a:noFill/>
          <a:ln w="31800" cap="flat" cmpd="sng" algn="ctr">
            <a:solidFill>
              <a:srgbClr val="F9B639"/>
            </a:solidFill>
            <a:prstDash val="solid"/>
          </a:ln>
          <a:effectLst>
            <a:outerShdw blurRad="39000" dist="25400" dir="5400000" rotWithShape="0">
              <a:srgbClr val="F9B639">
                <a:shade val="33000"/>
                <a:alpha val="83000"/>
              </a:srgbClr>
            </a:outerShdw>
          </a:effectLst>
        </p:spPr>
      </p:cxnSp>
      <p:sp>
        <p:nvSpPr>
          <p:cNvPr id="3083" name="3 CuadroTexto">
            <a:extLst>
              <a:ext uri="{FF2B5EF4-FFF2-40B4-BE49-F238E27FC236}">
                <a16:creationId xmlns:a16="http://schemas.microsoft.com/office/drawing/2014/main" xmlns="" id="{6D51411C-4660-4500-8038-9E4F94559631}"/>
              </a:ext>
            </a:extLst>
          </p:cNvPr>
          <p:cNvSpPr txBox="1">
            <a:spLocks noChangeArrowheads="1"/>
          </p:cNvSpPr>
          <p:nvPr/>
        </p:nvSpPr>
        <p:spPr bwMode="auto">
          <a:xfrm>
            <a:off x="1895475" y="3586163"/>
            <a:ext cx="68722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ES">
                <a:solidFill>
                  <a:srgbClr val="000000"/>
                </a:solidFill>
              </a:rPr>
              <a:t>Prendes C., Soares P.,  Branco M., Majada  J., Diez  J., Lario F., González-García M., Canga E. </a:t>
            </a:r>
          </a:p>
          <a:p>
            <a:pPr algn="ctr" eaLnBrk="1" hangingPunct="1"/>
            <a:endParaRPr lang="es-ES" altLang="es-E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1 Imagen">
            <a:extLst>
              <a:ext uri="{FF2B5EF4-FFF2-40B4-BE49-F238E27FC236}">
                <a16:creationId xmlns:a16="http://schemas.microsoft.com/office/drawing/2014/main" xmlns="" id="{60FB7FDA-17C2-4E77-9EAE-A9C7846DB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 y="1231900"/>
            <a:ext cx="4365625"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Rectángulo">
            <a:extLst>
              <a:ext uri="{FF2B5EF4-FFF2-40B4-BE49-F238E27FC236}">
                <a16:creationId xmlns:a16="http://schemas.microsoft.com/office/drawing/2014/main" xmlns="" id="{F291D8B9-3870-41F9-A186-E6953E3C2006}"/>
              </a:ext>
            </a:extLst>
          </p:cNvPr>
          <p:cNvSpPr/>
          <p:nvPr/>
        </p:nvSpPr>
        <p:spPr>
          <a:xfrm>
            <a:off x="0" y="0"/>
            <a:ext cx="9144000" cy="6858000"/>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solidFill>
                <a:srgbClr val="FFFFFF"/>
              </a:solidFill>
            </a:endParaRPr>
          </a:p>
        </p:txBody>
      </p:sp>
      <p:grpSp>
        <p:nvGrpSpPr>
          <p:cNvPr id="21508" name="16 Grupo">
            <a:extLst>
              <a:ext uri="{FF2B5EF4-FFF2-40B4-BE49-F238E27FC236}">
                <a16:creationId xmlns:a16="http://schemas.microsoft.com/office/drawing/2014/main" xmlns="" id="{AABD99D7-435B-4366-BA8D-82AAABECA1A0}"/>
              </a:ext>
            </a:extLst>
          </p:cNvPr>
          <p:cNvGrpSpPr>
            <a:grpSpLocks/>
          </p:cNvGrpSpPr>
          <p:nvPr/>
        </p:nvGrpSpPr>
        <p:grpSpPr bwMode="auto">
          <a:xfrm>
            <a:off x="250825" y="119063"/>
            <a:ext cx="2671763" cy="606425"/>
            <a:chOff x="250825" y="119063"/>
            <a:chExt cx="2672514" cy="606425"/>
          </a:xfrm>
        </p:grpSpPr>
        <p:sp>
          <p:nvSpPr>
            <p:cNvPr id="18" name="17 CuadroTexto">
              <a:extLst>
                <a:ext uri="{FF2B5EF4-FFF2-40B4-BE49-F238E27FC236}">
                  <a16:creationId xmlns:a16="http://schemas.microsoft.com/office/drawing/2014/main" xmlns="" id="{CB292A94-A29B-4AAF-92B5-C9826BB859B3}"/>
                </a:ext>
              </a:extLst>
            </p:cNvPr>
            <p:cNvSpPr txBox="1"/>
            <p:nvPr/>
          </p:nvSpPr>
          <p:spPr>
            <a:xfrm>
              <a:off x="250825" y="119063"/>
              <a:ext cx="2666162" cy="5238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defPPr>
                <a:defRPr lang="es-ES"/>
              </a:defPPr>
              <a:lvl1pPr algn="ctr">
                <a:defRPr sz="2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eaLnBrk="1" fontAlgn="auto" hangingPunct="1">
                <a:spcBef>
                  <a:spcPts val="0"/>
                </a:spcBef>
                <a:spcAft>
                  <a:spcPts val="0"/>
                </a:spcAft>
                <a:defRPr/>
              </a:pPr>
              <a:r>
                <a:rPr lang="es-ES" sz="2800" dirty="0">
                  <a:solidFill>
                    <a:srgbClr val="000000"/>
                  </a:solidFill>
                </a:rPr>
                <a:t>METHODOLOGY</a:t>
              </a:r>
            </a:p>
          </p:txBody>
        </p:sp>
        <p:sp>
          <p:nvSpPr>
            <p:cNvPr id="19" name="15 Medio marco">
              <a:extLst>
                <a:ext uri="{FF2B5EF4-FFF2-40B4-BE49-F238E27FC236}">
                  <a16:creationId xmlns:a16="http://schemas.microsoft.com/office/drawing/2014/main" xmlns="" id="{CFABC6D0-9E99-4C97-AB45-EA97D93EF284}"/>
                </a:ext>
              </a:extLst>
            </p:cNvPr>
            <p:cNvSpPr/>
            <p:nvPr/>
          </p:nvSpPr>
          <p:spPr>
            <a:xfrm>
              <a:off x="252413" y="534988"/>
              <a:ext cx="2670926" cy="190500"/>
            </a:xfrm>
            <a:prstGeom prst="halfFrame">
              <a:avLst/>
            </a:prstGeom>
            <a:solidFill>
              <a:srgbClr val="F9B639"/>
            </a:solidFill>
            <a:ln w="31800" cap="flat" cmpd="sng" algn="ctr">
              <a:solidFill>
                <a:sysClr val="window" lastClr="FFFFFF"/>
              </a:solidFill>
              <a:prstDash val="solid"/>
            </a:ln>
            <a:effectLst>
              <a:outerShdw blurRad="50800" dist="25000" dir="5400000" rotWithShape="0">
                <a:srgbClr val="F9B639">
                  <a:shade val="30000"/>
                  <a:satMod val="150000"/>
                  <a:alpha val="38000"/>
                </a:srgbClr>
              </a:outerShdw>
            </a:effectLst>
          </p:spPr>
          <p:txBody>
            <a:bodyPr anchor="ctr"/>
            <a:lstStyle/>
            <a:p>
              <a:pPr eaLnBrk="1" fontAlgn="auto" hangingPunct="1">
                <a:spcBef>
                  <a:spcPts val="0"/>
                </a:spcBef>
                <a:spcAft>
                  <a:spcPts val="0"/>
                </a:spcAft>
                <a:defRPr/>
              </a:pPr>
              <a:endParaRPr lang="es-ES" sz="2800">
                <a:solidFill>
                  <a:srgbClr val="000000"/>
                </a:solidFill>
              </a:endParaRPr>
            </a:p>
          </p:txBody>
        </p:sp>
      </p:grpSp>
      <p:sp>
        <p:nvSpPr>
          <p:cNvPr id="21509" name="5 Rectángulo">
            <a:extLst>
              <a:ext uri="{FF2B5EF4-FFF2-40B4-BE49-F238E27FC236}">
                <a16:creationId xmlns:a16="http://schemas.microsoft.com/office/drawing/2014/main" xmlns="" id="{23A19283-8F8C-43DC-AEC4-3EEB30E55876}"/>
              </a:ext>
            </a:extLst>
          </p:cNvPr>
          <p:cNvSpPr>
            <a:spLocks noChangeArrowheads="1"/>
          </p:cNvSpPr>
          <p:nvPr/>
        </p:nvSpPr>
        <p:spPr bwMode="auto">
          <a:xfrm>
            <a:off x="33338" y="13335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ES" sz="1800">
                <a:solidFill>
                  <a:srgbClr val="FFFFFF"/>
                </a:solidFill>
                <a:latin typeface="Arial" panose="020B0604020202020204" pitchFamily="34" charset="0"/>
                <a:cs typeface="Arial" panose="020B0604020202020204" pitchFamily="34" charset="0"/>
              </a:rPr>
              <a:t>(</a:t>
            </a:r>
          </a:p>
        </p:txBody>
      </p:sp>
      <p:pic>
        <p:nvPicPr>
          <p:cNvPr id="16" name="15 Imagen">
            <a:extLst>
              <a:ext uri="{FF2B5EF4-FFF2-40B4-BE49-F238E27FC236}">
                <a16:creationId xmlns:a16="http://schemas.microsoft.com/office/drawing/2014/main" xmlns="" id="{2C4D4CDE-94B3-4288-A470-1BD862A37C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325" y="1231900"/>
            <a:ext cx="4570413"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16 Imagen">
            <a:extLst>
              <a:ext uri="{FF2B5EF4-FFF2-40B4-BE49-F238E27FC236}">
                <a16:creationId xmlns:a16="http://schemas.microsoft.com/office/drawing/2014/main" xmlns="" id="{1223E91A-931C-4694-8B31-9625056711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613" y="1412875"/>
            <a:ext cx="41529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1 Rectángulo">
            <a:extLst>
              <a:ext uri="{FF2B5EF4-FFF2-40B4-BE49-F238E27FC236}">
                <a16:creationId xmlns:a16="http://schemas.microsoft.com/office/drawing/2014/main" xmlns="" id="{50FF57AE-4EDD-4ED4-B4B2-AE77BBB4D956}"/>
              </a:ext>
            </a:extLst>
          </p:cNvPr>
          <p:cNvSpPr>
            <a:spLocks noChangeArrowheads="1"/>
          </p:cNvSpPr>
          <p:nvPr/>
        </p:nvSpPr>
        <p:spPr bwMode="auto">
          <a:xfrm>
            <a:off x="147638" y="4652963"/>
            <a:ext cx="4527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ES" sz="2000"/>
              <a:t>Creation of a “vegetation mask” to remove soil effect in the indexes values</a:t>
            </a:r>
          </a:p>
        </p:txBody>
      </p:sp>
      <p:sp>
        <p:nvSpPr>
          <p:cNvPr id="23" name="22 Rectángulo">
            <a:extLst>
              <a:ext uri="{FF2B5EF4-FFF2-40B4-BE49-F238E27FC236}">
                <a16:creationId xmlns:a16="http://schemas.microsoft.com/office/drawing/2014/main" xmlns="" id="{41F7F87D-E93A-49EB-8E90-1FE30061FD94}"/>
              </a:ext>
            </a:extLst>
          </p:cNvPr>
          <p:cNvSpPr/>
          <p:nvPr/>
        </p:nvSpPr>
        <p:spPr>
          <a:xfrm>
            <a:off x="277813" y="5624513"/>
            <a:ext cx="4479925" cy="1016000"/>
          </a:xfrm>
          <a:prstGeom prst="rect">
            <a:avLst/>
          </a:prstGeom>
          <a:ln w="25400">
            <a:solidFill>
              <a:schemeClr val="accent6">
                <a:lumMod val="75000"/>
              </a:schemeClr>
            </a:solidFill>
          </a:ln>
        </p:spPr>
        <p:txBody>
          <a:bodyPr>
            <a:spAutoFit/>
          </a:bodyPr>
          <a:lstStyle/>
          <a:p>
            <a:pPr algn="just" eaLnBrk="1" fontAlgn="auto" hangingPunct="1">
              <a:spcBef>
                <a:spcPts val="0"/>
              </a:spcBef>
              <a:spcAft>
                <a:spcPts val="0"/>
              </a:spcAft>
              <a:defRPr/>
            </a:pPr>
            <a:r>
              <a:rPr lang="es-ES" sz="2000" b="1" cap="all" dirty="0" err="1">
                <a:latin typeface="+mn-lt"/>
              </a:rPr>
              <a:t>Average</a:t>
            </a:r>
            <a:r>
              <a:rPr lang="es-ES" sz="2000" b="1" cap="all" dirty="0">
                <a:latin typeface="+mn-lt"/>
              </a:rPr>
              <a:t> index </a:t>
            </a:r>
            <a:r>
              <a:rPr lang="es-ES" sz="2000" b="1" cap="all" dirty="0" err="1">
                <a:latin typeface="+mn-lt"/>
              </a:rPr>
              <a:t>value</a:t>
            </a:r>
            <a:r>
              <a:rPr lang="es-ES" sz="2000" b="1" cap="all" dirty="0">
                <a:latin typeface="+mn-lt"/>
              </a:rPr>
              <a:t> in </a:t>
            </a:r>
            <a:r>
              <a:rPr lang="es-ES" sz="2000" b="1" cap="all" dirty="0" err="1">
                <a:latin typeface="+mn-lt"/>
              </a:rPr>
              <a:t>each</a:t>
            </a:r>
            <a:r>
              <a:rPr lang="es-ES" sz="2000" b="1" cap="all" dirty="0">
                <a:latin typeface="+mn-lt"/>
              </a:rPr>
              <a:t> </a:t>
            </a:r>
            <a:r>
              <a:rPr lang="es-ES" sz="2000" b="1" cap="all" dirty="0" err="1">
                <a:latin typeface="+mn-lt"/>
              </a:rPr>
              <a:t>plot</a:t>
            </a:r>
            <a:r>
              <a:rPr lang="es-ES" sz="2000" b="1" cap="all" dirty="0">
                <a:latin typeface="+mn-lt"/>
              </a:rPr>
              <a:t> </a:t>
            </a:r>
            <a:r>
              <a:rPr lang="es-ES" sz="2000" b="1" cap="all" dirty="0" err="1">
                <a:latin typeface="+mn-lt"/>
              </a:rPr>
              <a:t>is</a:t>
            </a:r>
            <a:r>
              <a:rPr lang="es-ES" sz="2000" b="1" cap="all" dirty="0">
                <a:latin typeface="+mn-lt"/>
              </a:rPr>
              <a:t> </a:t>
            </a:r>
            <a:r>
              <a:rPr lang="es-ES" sz="2000" b="1" cap="all" dirty="0" err="1">
                <a:latin typeface="+mn-lt"/>
              </a:rPr>
              <a:t>calculated</a:t>
            </a:r>
            <a:r>
              <a:rPr lang="es-ES" sz="2000" b="1" cap="all" dirty="0">
                <a:latin typeface="+mn-lt"/>
              </a:rPr>
              <a:t> as the </a:t>
            </a:r>
            <a:r>
              <a:rPr lang="es-ES" sz="2000" b="1" cap="all" dirty="0" err="1">
                <a:latin typeface="+mn-lt"/>
              </a:rPr>
              <a:t>average</a:t>
            </a:r>
            <a:r>
              <a:rPr lang="es-ES" sz="2000" b="1" cap="all" dirty="0">
                <a:latin typeface="+mn-lt"/>
              </a:rPr>
              <a:t> </a:t>
            </a:r>
            <a:r>
              <a:rPr lang="es-ES" sz="2000" b="1" cap="all" dirty="0" err="1">
                <a:latin typeface="+mn-lt"/>
              </a:rPr>
              <a:t>values</a:t>
            </a:r>
            <a:r>
              <a:rPr lang="es-ES" sz="2000" b="1" cap="all" dirty="0">
                <a:latin typeface="+mn-lt"/>
              </a:rPr>
              <a:t> of </a:t>
            </a:r>
            <a:r>
              <a:rPr lang="es-ES" sz="2000" b="1" cap="all" dirty="0" err="1">
                <a:latin typeface="+mn-lt"/>
              </a:rPr>
              <a:t>all</a:t>
            </a:r>
            <a:r>
              <a:rPr lang="es-ES" sz="2000" b="1" cap="all" dirty="0">
                <a:latin typeface="+mn-lt"/>
              </a:rPr>
              <a:t> the vegetation </a:t>
            </a:r>
            <a:r>
              <a:rPr lang="es-ES" sz="2000" b="1" cap="all" dirty="0" err="1">
                <a:latin typeface="+mn-lt"/>
              </a:rPr>
              <a:t>pixels</a:t>
            </a:r>
            <a:endParaRPr lang="es-ES" sz="2000" b="1" cap="all" dirty="0">
              <a:latin typeface="+mn-lt"/>
            </a:endParaRPr>
          </a:p>
        </p:txBody>
      </p:sp>
      <p:pic>
        <p:nvPicPr>
          <p:cNvPr id="21514" name="19 Imagen">
            <a:extLst>
              <a:ext uri="{FF2B5EF4-FFF2-40B4-BE49-F238E27FC236}">
                <a16:creationId xmlns:a16="http://schemas.microsoft.com/office/drawing/2014/main" xmlns="" id="{0440E531-53BD-4343-9AA7-9CCD3FDAE0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4663" y="92075"/>
            <a:ext cx="44910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23 Conector recto">
            <a:extLst>
              <a:ext uri="{FF2B5EF4-FFF2-40B4-BE49-F238E27FC236}">
                <a16:creationId xmlns:a16="http://schemas.microsoft.com/office/drawing/2014/main" xmlns="" id="{8AF236DC-C4E6-4C80-AE67-766336DFB2AF}"/>
              </a:ext>
            </a:extLst>
          </p:cNvPr>
          <p:cNvCxnSpPr/>
          <p:nvPr/>
        </p:nvCxnSpPr>
        <p:spPr>
          <a:xfrm>
            <a:off x="6530975" y="681038"/>
            <a:ext cx="9413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5" name="24 Tabla">
            <a:extLst>
              <a:ext uri="{FF2B5EF4-FFF2-40B4-BE49-F238E27FC236}">
                <a16:creationId xmlns:a16="http://schemas.microsoft.com/office/drawing/2014/main" xmlns="" id="{ED78C805-681C-4977-9232-8F1994443438}"/>
              </a:ext>
            </a:extLst>
          </p:cNvPr>
          <p:cNvGraphicFramePr>
            <a:graphicFrameLocks noGrp="1"/>
          </p:cNvGraphicFramePr>
          <p:nvPr/>
        </p:nvGraphicFramePr>
        <p:xfrm>
          <a:off x="5021263" y="4799013"/>
          <a:ext cx="3960812" cy="1987552"/>
        </p:xfrm>
        <a:graphic>
          <a:graphicData uri="http://schemas.openxmlformats.org/drawingml/2006/table">
            <a:tbl>
              <a:tblPr>
                <a:tableStyleId>{E8B1032C-EA38-4F05-BA0D-38AFFFC7BED3}</a:tableStyleId>
              </a:tblPr>
              <a:tblGrid>
                <a:gridCol w="616267">
                  <a:extLst>
                    <a:ext uri="{9D8B030D-6E8A-4147-A177-3AD203B41FA5}">
                      <a16:colId xmlns:a16="http://schemas.microsoft.com/office/drawing/2014/main" xmlns="" val="20000"/>
                    </a:ext>
                  </a:extLst>
                </a:gridCol>
                <a:gridCol w="627102">
                  <a:extLst>
                    <a:ext uri="{9D8B030D-6E8A-4147-A177-3AD203B41FA5}">
                      <a16:colId xmlns:a16="http://schemas.microsoft.com/office/drawing/2014/main" xmlns="" val="20001"/>
                    </a:ext>
                  </a:extLst>
                </a:gridCol>
                <a:gridCol w="766458">
                  <a:extLst>
                    <a:ext uri="{9D8B030D-6E8A-4147-A177-3AD203B41FA5}">
                      <a16:colId xmlns:a16="http://schemas.microsoft.com/office/drawing/2014/main" xmlns="" val="20002"/>
                    </a:ext>
                  </a:extLst>
                </a:gridCol>
                <a:gridCol w="836137">
                  <a:extLst>
                    <a:ext uri="{9D8B030D-6E8A-4147-A177-3AD203B41FA5}">
                      <a16:colId xmlns:a16="http://schemas.microsoft.com/office/drawing/2014/main" xmlns="" val="20003"/>
                    </a:ext>
                  </a:extLst>
                </a:gridCol>
                <a:gridCol w="557424">
                  <a:extLst>
                    <a:ext uri="{9D8B030D-6E8A-4147-A177-3AD203B41FA5}">
                      <a16:colId xmlns:a16="http://schemas.microsoft.com/office/drawing/2014/main" xmlns="" val="20004"/>
                    </a:ext>
                  </a:extLst>
                </a:gridCol>
                <a:gridCol w="557424">
                  <a:extLst>
                    <a:ext uri="{9D8B030D-6E8A-4147-A177-3AD203B41FA5}">
                      <a16:colId xmlns:a16="http://schemas.microsoft.com/office/drawing/2014/main" xmlns="" val="20005"/>
                    </a:ext>
                  </a:extLst>
                </a:gridCol>
              </a:tblGrid>
              <a:tr h="283936">
                <a:tc>
                  <a:txBody>
                    <a:bodyPr/>
                    <a:lstStyle/>
                    <a:p>
                      <a:pPr algn="ctr" fontAlgn="b"/>
                      <a:r>
                        <a:rPr lang="es-ES" sz="1800" b="1" u="none" strike="noStrike" dirty="0">
                          <a:effectLst/>
                        </a:rPr>
                        <a:t>PLOT</a:t>
                      </a:r>
                      <a:endParaRPr lang="es-ES" sz="1800" b="1" i="0" u="none" strike="noStrike" dirty="0">
                        <a:solidFill>
                          <a:srgbClr val="000000"/>
                        </a:solidFill>
                        <a:effectLst/>
                        <a:latin typeface="Calibri"/>
                      </a:endParaRPr>
                    </a:p>
                  </a:txBody>
                  <a:tcPr marL="9526" marR="9526" marT="9528" marB="0" anchor="b">
                    <a:lnB w="28575" cap="flat" cmpd="sng" algn="ctr">
                      <a:solidFill>
                        <a:schemeClr val="accent6"/>
                      </a:solidFill>
                      <a:prstDash val="solid"/>
                      <a:round/>
                      <a:headEnd type="none" w="med" len="med"/>
                      <a:tailEnd type="none" w="med" len="med"/>
                    </a:lnB>
                  </a:tcPr>
                </a:tc>
                <a:tc>
                  <a:txBody>
                    <a:bodyPr/>
                    <a:lstStyle/>
                    <a:p>
                      <a:pPr algn="ctr" fontAlgn="b"/>
                      <a:r>
                        <a:rPr lang="es-ES" sz="1800" b="1" u="none" strike="noStrike" dirty="0">
                          <a:effectLst/>
                        </a:rPr>
                        <a:t>NDVI</a:t>
                      </a:r>
                      <a:endParaRPr lang="es-ES" sz="1800" b="1" i="0" u="none" strike="noStrike" dirty="0">
                        <a:solidFill>
                          <a:srgbClr val="000000"/>
                        </a:solidFill>
                        <a:effectLst/>
                        <a:latin typeface="Calibri"/>
                      </a:endParaRPr>
                    </a:p>
                  </a:txBody>
                  <a:tcPr marL="9526" marR="9526" marT="9528" marB="0" anchor="b">
                    <a:lnB w="28575" cap="flat" cmpd="sng" algn="ctr">
                      <a:solidFill>
                        <a:schemeClr val="accent6"/>
                      </a:solidFill>
                      <a:prstDash val="solid"/>
                      <a:round/>
                      <a:headEnd type="none" w="med" len="med"/>
                      <a:tailEnd type="none" w="med" len="med"/>
                    </a:lnB>
                  </a:tcPr>
                </a:tc>
                <a:tc>
                  <a:txBody>
                    <a:bodyPr/>
                    <a:lstStyle/>
                    <a:p>
                      <a:pPr algn="ctr" fontAlgn="b"/>
                      <a:r>
                        <a:rPr lang="es-ES" sz="1800" b="1" u="none" strike="noStrike" dirty="0">
                          <a:effectLst/>
                        </a:rPr>
                        <a:t>GNDVI</a:t>
                      </a:r>
                      <a:endParaRPr lang="es-ES" sz="1800" b="1" i="0" u="none" strike="noStrike" dirty="0">
                        <a:solidFill>
                          <a:srgbClr val="000000"/>
                        </a:solidFill>
                        <a:effectLst/>
                        <a:latin typeface="Calibri"/>
                      </a:endParaRPr>
                    </a:p>
                  </a:txBody>
                  <a:tcPr marL="9526" marR="9526" marT="9528" marB="0" anchor="b">
                    <a:lnB w="28575" cap="flat" cmpd="sng" algn="ctr">
                      <a:solidFill>
                        <a:schemeClr val="accent6"/>
                      </a:solidFill>
                      <a:prstDash val="solid"/>
                      <a:round/>
                      <a:headEnd type="none" w="med" len="med"/>
                      <a:tailEnd type="none" w="med" len="med"/>
                    </a:lnB>
                  </a:tcPr>
                </a:tc>
                <a:tc>
                  <a:txBody>
                    <a:bodyPr/>
                    <a:lstStyle/>
                    <a:p>
                      <a:pPr algn="ctr" fontAlgn="b"/>
                      <a:r>
                        <a:rPr lang="es-ES" sz="1800" b="1" u="none" strike="noStrike" dirty="0">
                          <a:effectLst/>
                        </a:rPr>
                        <a:t>RENDVI</a:t>
                      </a:r>
                      <a:endParaRPr lang="es-ES" sz="1800" b="1" i="0" u="none" strike="noStrike" dirty="0">
                        <a:solidFill>
                          <a:srgbClr val="000000"/>
                        </a:solidFill>
                        <a:effectLst/>
                        <a:latin typeface="Calibri"/>
                      </a:endParaRPr>
                    </a:p>
                  </a:txBody>
                  <a:tcPr marL="9526" marR="9526" marT="9528" marB="0" anchor="b">
                    <a:lnB w="28575" cap="flat" cmpd="sng" algn="ctr">
                      <a:solidFill>
                        <a:schemeClr val="accent6"/>
                      </a:solidFill>
                      <a:prstDash val="solid"/>
                      <a:round/>
                      <a:headEnd type="none" w="med" len="med"/>
                      <a:tailEnd type="none" w="med" len="med"/>
                    </a:lnB>
                  </a:tcPr>
                </a:tc>
                <a:tc>
                  <a:txBody>
                    <a:bodyPr/>
                    <a:lstStyle/>
                    <a:p>
                      <a:pPr algn="ctr" fontAlgn="b"/>
                      <a:r>
                        <a:rPr lang="es-ES" sz="1800" b="1" u="none" strike="noStrike" dirty="0">
                          <a:effectLst/>
                        </a:rPr>
                        <a:t>SAVI</a:t>
                      </a:r>
                      <a:endParaRPr lang="es-ES" sz="1800" b="1" i="0" u="none" strike="noStrike" dirty="0">
                        <a:solidFill>
                          <a:srgbClr val="000000"/>
                        </a:solidFill>
                        <a:effectLst/>
                        <a:latin typeface="Calibri"/>
                      </a:endParaRPr>
                    </a:p>
                  </a:txBody>
                  <a:tcPr marL="9526" marR="9526" marT="9528" marB="0" anchor="b">
                    <a:lnB w="28575" cap="flat" cmpd="sng" algn="ctr">
                      <a:solidFill>
                        <a:schemeClr val="accent6"/>
                      </a:solidFill>
                      <a:prstDash val="solid"/>
                      <a:round/>
                      <a:headEnd type="none" w="med" len="med"/>
                      <a:tailEnd type="none" w="med" len="med"/>
                    </a:lnB>
                  </a:tcPr>
                </a:tc>
                <a:tc>
                  <a:txBody>
                    <a:bodyPr/>
                    <a:lstStyle/>
                    <a:p>
                      <a:pPr algn="ctr" fontAlgn="b"/>
                      <a:r>
                        <a:rPr lang="es-ES" sz="1800" b="1" i="0" u="none" strike="noStrike" dirty="0">
                          <a:solidFill>
                            <a:srgbClr val="000000"/>
                          </a:solidFill>
                          <a:effectLst/>
                          <a:latin typeface="Calibri"/>
                        </a:rPr>
                        <a:t>DEF</a:t>
                      </a:r>
                    </a:p>
                  </a:txBody>
                  <a:tcPr marL="9526" marR="9526" marT="9528" marB="0" anchor="b">
                    <a:lnB w="28575"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xmlns="" val="10000"/>
                  </a:ext>
                </a:extLst>
              </a:tr>
              <a:tr h="283936">
                <a:tc>
                  <a:txBody>
                    <a:bodyPr/>
                    <a:lstStyle/>
                    <a:p>
                      <a:pPr marL="0" algn="ctr" defTabSz="914400" rtl="0" eaLnBrk="1" fontAlgn="b" latinLnBrk="0" hangingPunct="1"/>
                      <a:r>
                        <a:rPr lang="es-ES" sz="1800" u="none" strike="noStrike" kern="1200" dirty="0">
                          <a:solidFill>
                            <a:schemeClr val="tx1"/>
                          </a:solidFill>
                          <a:effectLst/>
                          <a:latin typeface="+mn-lt"/>
                          <a:ea typeface="+mn-ea"/>
                          <a:cs typeface="+mn-cs"/>
                        </a:rPr>
                        <a:t>1</a:t>
                      </a:r>
                    </a:p>
                  </a:txBody>
                  <a:tcPr marL="9526" marR="9526" marT="9528" marB="0" anchor="b">
                    <a:lnT w="28575" cap="flat" cmpd="sng" algn="ctr">
                      <a:solidFill>
                        <a:schemeClr val="accent6"/>
                      </a:solidFill>
                      <a:prstDash val="solid"/>
                      <a:round/>
                      <a:headEnd type="none" w="med" len="med"/>
                      <a:tailEnd type="none" w="med" len="med"/>
                    </a:lnT>
                    <a:solidFill>
                      <a:schemeClr val="accent6">
                        <a:lumMod val="20000"/>
                        <a:lumOff val="80000"/>
                      </a:schemeClr>
                    </a:solidFill>
                  </a:tcPr>
                </a:tc>
                <a:tc>
                  <a:txBody>
                    <a:bodyPr/>
                    <a:lstStyle/>
                    <a:p>
                      <a:pPr marL="0" algn="ctr" defTabSz="914400" rtl="0" eaLnBrk="1" fontAlgn="b" latinLnBrk="0" hangingPunct="1"/>
                      <a:r>
                        <a:rPr lang="es-ES" sz="1800" u="none" strike="noStrike" kern="1200" dirty="0">
                          <a:solidFill>
                            <a:schemeClr val="tx1"/>
                          </a:solidFill>
                          <a:effectLst/>
                          <a:latin typeface="+mn-lt"/>
                          <a:ea typeface="+mn-ea"/>
                          <a:cs typeface="+mn-cs"/>
                        </a:rPr>
                        <a:t>0.61</a:t>
                      </a:r>
                    </a:p>
                  </a:txBody>
                  <a:tcPr marL="9526" marR="9526" marT="9528" marB="0" anchor="b">
                    <a:lnT w="28575" cap="flat" cmpd="sng" algn="ctr">
                      <a:solidFill>
                        <a:schemeClr val="accent6"/>
                      </a:solidFill>
                      <a:prstDash val="solid"/>
                      <a:round/>
                      <a:headEnd type="none" w="med" len="med"/>
                      <a:tailEnd type="none" w="med" len="med"/>
                    </a:lnT>
                    <a:solidFill>
                      <a:schemeClr val="accent6">
                        <a:lumMod val="20000"/>
                        <a:lumOff val="80000"/>
                      </a:schemeClr>
                    </a:solidFill>
                  </a:tcPr>
                </a:tc>
                <a:tc>
                  <a:txBody>
                    <a:bodyPr/>
                    <a:lstStyle/>
                    <a:p>
                      <a:pPr marL="0" algn="ctr" defTabSz="914400" rtl="0" eaLnBrk="1" fontAlgn="b" latinLnBrk="0" hangingPunct="1"/>
                      <a:r>
                        <a:rPr lang="es-ES" sz="1800" u="none" strike="noStrike" kern="1200" dirty="0">
                          <a:solidFill>
                            <a:schemeClr val="tx1"/>
                          </a:solidFill>
                          <a:effectLst/>
                          <a:latin typeface="+mn-lt"/>
                          <a:ea typeface="+mn-ea"/>
                          <a:cs typeface="+mn-cs"/>
                        </a:rPr>
                        <a:t>0.66</a:t>
                      </a:r>
                    </a:p>
                  </a:txBody>
                  <a:tcPr marL="9526" marR="9526" marT="9528" marB="0" anchor="b">
                    <a:lnT w="28575" cap="flat" cmpd="sng" algn="ctr">
                      <a:solidFill>
                        <a:schemeClr val="accent6"/>
                      </a:solidFill>
                      <a:prstDash val="solid"/>
                      <a:round/>
                      <a:headEnd type="none" w="med" len="med"/>
                      <a:tailEnd type="none" w="med" len="med"/>
                    </a:lnT>
                    <a:solidFill>
                      <a:schemeClr val="accent6">
                        <a:lumMod val="20000"/>
                        <a:lumOff val="80000"/>
                      </a:schemeClr>
                    </a:solidFill>
                  </a:tcPr>
                </a:tc>
                <a:tc>
                  <a:txBody>
                    <a:bodyPr/>
                    <a:lstStyle/>
                    <a:p>
                      <a:pPr marL="0" algn="ctr" defTabSz="914400" rtl="0" eaLnBrk="1" fontAlgn="b" latinLnBrk="0" hangingPunct="1"/>
                      <a:r>
                        <a:rPr lang="es-ES" sz="1800" u="none" strike="noStrike" kern="1200" dirty="0">
                          <a:solidFill>
                            <a:schemeClr val="tx1"/>
                          </a:solidFill>
                          <a:effectLst/>
                          <a:latin typeface="+mn-lt"/>
                          <a:ea typeface="+mn-ea"/>
                          <a:cs typeface="+mn-cs"/>
                        </a:rPr>
                        <a:t>0.21</a:t>
                      </a:r>
                    </a:p>
                  </a:txBody>
                  <a:tcPr marL="9526" marR="9526" marT="9528" marB="0" anchor="b">
                    <a:lnT w="28575" cap="flat" cmpd="sng" algn="ctr">
                      <a:solidFill>
                        <a:schemeClr val="accent6"/>
                      </a:solidFill>
                      <a:prstDash val="solid"/>
                      <a:round/>
                      <a:headEnd type="none" w="med" len="med"/>
                      <a:tailEnd type="none" w="med" len="med"/>
                    </a:lnT>
                    <a:solidFill>
                      <a:schemeClr val="accent6">
                        <a:lumMod val="20000"/>
                        <a:lumOff val="80000"/>
                      </a:schemeClr>
                    </a:solidFill>
                  </a:tcPr>
                </a:tc>
                <a:tc>
                  <a:txBody>
                    <a:bodyPr/>
                    <a:lstStyle/>
                    <a:p>
                      <a:pPr marL="0" algn="ctr" defTabSz="914400" rtl="0" eaLnBrk="1" fontAlgn="b" latinLnBrk="0" hangingPunct="1"/>
                      <a:r>
                        <a:rPr lang="es-ES" sz="1800" u="none" strike="noStrike" kern="1200" dirty="0">
                          <a:solidFill>
                            <a:schemeClr val="tx1"/>
                          </a:solidFill>
                          <a:effectLst/>
                          <a:latin typeface="+mn-lt"/>
                          <a:ea typeface="+mn-ea"/>
                          <a:cs typeface="+mn-cs"/>
                        </a:rPr>
                        <a:t>0.35</a:t>
                      </a:r>
                    </a:p>
                  </a:txBody>
                  <a:tcPr marL="9526" marR="9526" marT="9528" marB="0" anchor="b">
                    <a:lnT w="28575" cap="flat" cmpd="sng" algn="ctr">
                      <a:solidFill>
                        <a:schemeClr val="accent6"/>
                      </a:solidFill>
                      <a:prstDash val="solid"/>
                      <a:round/>
                      <a:headEnd type="none" w="med" len="med"/>
                      <a:tailEnd type="none" w="med" len="med"/>
                    </a:lnT>
                    <a:solidFill>
                      <a:schemeClr val="accent6">
                        <a:lumMod val="20000"/>
                        <a:lumOff val="80000"/>
                      </a:schemeClr>
                    </a:solidFill>
                  </a:tcPr>
                </a:tc>
                <a:tc>
                  <a:txBody>
                    <a:bodyPr/>
                    <a:lstStyle/>
                    <a:p>
                      <a:pPr marL="0" algn="ctr" defTabSz="914400" rtl="0" eaLnBrk="1" fontAlgn="b" latinLnBrk="0" hangingPunct="1"/>
                      <a:r>
                        <a:rPr lang="es-ES" sz="1800" u="none" strike="noStrike" kern="1200" dirty="0">
                          <a:solidFill>
                            <a:schemeClr val="tx1"/>
                          </a:solidFill>
                          <a:effectLst/>
                          <a:latin typeface="+mn-lt"/>
                          <a:ea typeface="+mn-ea"/>
                          <a:cs typeface="+mn-cs"/>
                        </a:rPr>
                        <a:t>5</a:t>
                      </a:r>
                    </a:p>
                  </a:txBody>
                  <a:tcPr marL="9526" marR="9526" marT="9528" marB="0" anchor="b">
                    <a:lnT w="28575" cap="flat" cmpd="sng" algn="ctr">
                      <a:solidFill>
                        <a:schemeClr val="accent6"/>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xmlns="" val="10001"/>
                  </a:ext>
                </a:extLst>
              </a:tr>
              <a:tr h="283936">
                <a:tc>
                  <a:txBody>
                    <a:bodyPr/>
                    <a:lstStyle/>
                    <a:p>
                      <a:pPr algn="ctr" fontAlgn="b"/>
                      <a:r>
                        <a:rPr lang="es-ES" sz="1800" u="none" strike="noStrike" dirty="0">
                          <a:effectLst/>
                        </a:rPr>
                        <a:t>2</a:t>
                      </a:r>
                      <a:endParaRPr lang="es-ES" sz="1800" b="0" i="0" u="none" strike="noStrike" dirty="0">
                        <a:solidFill>
                          <a:srgbClr val="000000"/>
                        </a:solidFill>
                        <a:effectLst/>
                        <a:latin typeface="Calibri"/>
                      </a:endParaRPr>
                    </a:p>
                  </a:txBody>
                  <a:tcPr marL="9526" marR="9526" marT="9528" marB="0" anchor="b"/>
                </a:tc>
                <a:tc>
                  <a:txBody>
                    <a:bodyPr/>
                    <a:lstStyle/>
                    <a:p>
                      <a:pPr algn="ctr" fontAlgn="b"/>
                      <a:r>
                        <a:rPr lang="es-ES" sz="1800" u="none" strike="noStrike" dirty="0">
                          <a:effectLst/>
                        </a:rPr>
                        <a:t>0.61</a:t>
                      </a:r>
                      <a:endParaRPr lang="es-ES" sz="1800" b="0" i="0" u="none" strike="noStrike" dirty="0">
                        <a:solidFill>
                          <a:srgbClr val="000000"/>
                        </a:solidFill>
                        <a:effectLst/>
                        <a:latin typeface="Calibri"/>
                      </a:endParaRPr>
                    </a:p>
                  </a:txBody>
                  <a:tcPr marL="9526" marR="9526" marT="9528" marB="0" anchor="b"/>
                </a:tc>
                <a:tc>
                  <a:txBody>
                    <a:bodyPr/>
                    <a:lstStyle/>
                    <a:p>
                      <a:pPr algn="ctr" fontAlgn="b"/>
                      <a:r>
                        <a:rPr lang="es-ES" sz="1800" u="none" strike="noStrike" dirty="0">
                          <a:effectLst/>
                        </a:rPr>
                        <a:t>0.65</a:t>
                      </a:r>
                      <a:endParaRPr lang="es-ES" sz="1800" b="0" i="0" u="none" strike="noStrike" dirty="0">
                        <a:solidFill>
                          <a:srgbClr val="000000"/>
                        </a:solidFill>
                        <a:effectLst/>
                        <a:latin typeface="Calibri"/>
                      </a:endParaRPr>
                    </a:p>
                  </a:txBody>
                  <a:tcPr marL="9526" marR="9526" marT="9528" marB="0" anchor="b"/>
                </a:tc>
                <a:tc>
                  <a:txBody>
                    <a:bodyPr/>
                    <a:lstStyle/>
                    <a:p>
                      <a:pPr algn="ctr" fontAlgn="b"/>
                      <a:r>
                        <a:rPr lang="es-ES" sz="1800" u="none" strike="noStrike" dirty="0">
                          <a:effectLst/>
                        </a:rPr>
                        <a:t>0.21</a:t>
                      </a:r>
                      <a:endParaRPr lang="es-ES" sz="1800" b="0" i="0" u="none" strike="noStrike" dirty="0">
                        <a:solidFill>
                          <a:srgbClr val="000000"/>
                        </a:solidFill>
                        <a:effectLst/>
                        <a:latin typeface="Calibri"/>
                      </a:endParaRPr>
                    </a:p>
                  </a:txBody>
                  <a:tcPr marL="9526" marR="9526" marT="9528" marB="0" anchor="b"/>
                </a:tc>
                <a:tc>
                  <a:txBody>
                    <a:bodyPr/>
                    <a:lstStyle/>
                    <a:p>
                      <a:pPr algn="ctr" fontAlgn="b"/>
                      <a:r>
                        <a:rPr lang="es-ES" sz="1800" u="none" strike="noStrike" dirty="0">
                          <a:effectLst/>
                        </a:rPr>
                        <a:t>0.34</a:t>
                      </a:r>
                      <a:endParaRPr lang="es-ES" sz="1800" b="0" i="0" u="none" strike="noStrike" dirty="0">
                        <a:solidFill>
                          <a:srgbClr val="000000"/>
                        </a:solidFill>
                        <a:effectLst/>
                        <a:latin typeface="Calibri"/>
                      </a:endParaRPr>
                    </a:p>
                  </a:txBody>
                  <a:tcPr marL="9526" marR="9526" marT="9528" marB="0" anchor="b"/>
                </a:tc>
                <a:tc>
                  <a:txBody>
                    <a:bodyPr/>
                    <a:lstStyle/>
                    <a:p>
                      <a:pPr algn="ctr" fontAlgn="b"/>
                      <a:r>
                        <a:rPr lang="es-ES" sz="1800" b="0" i="0" u="none" strike="noStrike" dirty="0">
                          <a:solidFill>
                            <a:srgbClr val="000000"/>
                          </a:solidFill>
                          <a:effectLst/>
                          <a:latin typeface="Calibri"/>
                        </a:rPr>
                        <a:t>6</a:t>
                      </a:r>
                    </a:p>
                  </a:txBody>
                  <a:tcPr marL="9526" marR="9526" marT="9528" marB="0" anchor="b"/>
                </a:tc>
                <a:extLst>
                  <a:ext uri="{0D108BD9-81ED-4DB2-BD59-A6C34878D82A}">
                    <a16:rowId xmlns:a16="http://schemas.microsoft.com/office/drawing/2014/main" xmlns="" val="10002"/>
                  </a:ext>
                </a:extLst>
              </a:tr>
              <a:tr h="283936">
                <a:tc>
                  <a:txBody>
                    <a:bodyPr/>
                    <a:lstStyle/>
                    <a:p>
                      <a:pPr algn="ctr" fontAlgn="b"/>
                      <a:r>
                        <a:rPr lang="es-ES" sz="1800" u="none" strike="noStrike" dirty="0">
                          <a:effectLst/>
                        </a:rPr>
                        <a:t>3</a:t>
                      </a:r>
                      <a:endParaRPr lang="es-ES" sz="1800" b="0" i="0" u="none" strike="noStrike" dirty="0">
                        <a:solidFill>
                          <a:srgbClr val="000000"/>
                        </a:solidFill>
                        <a:effectLst/>
                        <a:latin typeface="Calibri"/>
                      </a:endParaRPr>
                    </a:p>
                  </a:txBody>
                  <a:tcPr marL="9526" marR="9526" marT="9528" marB="0" anchor="b">
                    <a:solidFill>
                      <a:schemeClr val="accent6">
                        <a:lumMod val="20000"/>
                        <a:lumOff val="80000"/>
                      </a:schemeClr>
                    </a:solidFill>
                  </a:tcPr>
                </a:tc>
                <a:tc>
                  <a:txBody>
                    <a:bodyPr/>
                    <a:lstStyle/>
                    <a:p>
                      <a:pPr algn="ctr" fontAlgn="b"/>
                      <a:r>
                        <a:rPr lang="es-ES" sz="1800" u="none" strike="noStrike" dirty="0">
                          <a:effectLst/>
                        </a:rPr>
                        <a:t>0.58</a:t>
                      </a:r>
                      <a:endParaRPr lang="es-ES" sz="1800" b="0" i="0" u="none" strike="noStrike" dirty="0">
                        <a:solidFill>
                          <a:srgbClr val="000000"/>
                        </a:solidFill>
                        <a:effectLst/>
                        <a:latin typeface="Calibri"/>
                      </a:endParaRPr>
                    </a:p>
                  </a:txBody>
                  <a:tcPr marL="9526" marR="9526" marT="9528" marB="0" anchor="b">
                    <a:solidFill>
                      <a:schemeClr val="accent6">
                        <a:lumMod val="20000"/>
                        <a:lumOff val="80000"/>
                      </a:schemeClr>
                    </a:solidFill>
                  </a:tcPr>
                </a:tc>
                <a:tc>
                  <a:txBody>
                    <a:bodyPr/>
                    <a:lstStyle/>
                    <a:p>
                      <a:pPr algn="ctr" fontAlgn="b"/>
                      <a:r>
                        <a:rPr lang="es-ES" sz="1800" u="none" strike="noStrike" dirty="0">
                          <a:effectLst/>
                        </a:rPr>
                        <a:t>0.63</a:t>
                      </a:r>
                      <a:endParaRPr lang="es-ES" sz="1800" b="0" i="0" u="none" strike="noStrike" dirty="0">
                        <a:solidFill>
                          <a:srgbClr val="000000"/>
                        </a:solidFill>
                        <a:effectLst/>
                        <a:latin typeface="Calibri"/>
                      </a:endParaRPr>
                    </a:p>
                  </a:txBody>
                  <a:tcPr marL="9526" marR="9526" marT="9528" marB="0" anchor="b">
                    <a:solidFill>
                      <a:schemeClr val="accent6">
                        <a:lumMod val="20000"/>
                        <a:lumOff val="80000"/>
                      </a:schemeClr>
                    </a:solidFill>
                  </a:tcPr>
                </a:tc>
                <a:tc>
                  <a:txBody>
                    <a:bodyPr/>
                    <a:lstStyle/>
                    <a:p>
                      <a:pPr algn="ctr" fontAlgn="b"/>
                      <a:r>
                        <a:rPr lang="es-ES" sz="1800" u="none" strike="noStrike" dirty="0">
                          <a:effectLst/>
                        </a:rPr>
                        <a:t>0.20</a:t>
                      </a:r>
                      <a:endParaRPr lang="es-ES" sz="1800" b="0" i="0" u="none" strike="noStrike" dirty="0">
                        <a:solidFill>
                          <a:srgbClr val="000000"/>
                        </a:solidFill>
                        <a:effectLst/>
                        <a:latin typeface="Calibri"/>
                      </a:endParaRPr>
                    </a:p>
                  </a:txBody>
                  <a:tcPr marL="9526" marR="9526" marT="9528" marB="0" anchor="b">
                    <a:solidFill>
                      <a:schemeClr val="accent6">
                        <a:lumMod val="20000"/>
                        <a:lumOff val="80000"/>
                      </a:schemeClr>
                    </a:solidFill>
                  </a:tcPr>
                </a:tc>
                <a:tc>
                  <a:txBody>
                    <a:bodyPr/>
                    <a:lstStyle/>
                    <a:p>
                      <a:pPr algn="ctr" fontAlgn="b"/>
                      <a:r>
                        <a:rPr lang="es-ES" sz="1800" u="none" strike="noStrike" dirty="0">
                          <a:effectLst/>
                        </a:rPr>
                        <a:t>0.35</a:t>
                      </a:r>
                      <a:endParaRPr lang="es-ES" sz="1800" b="0" i="0" u="none" strike="noStrike" dirty="0">
                        <a:solidFill>
                          <a:srgbClr val="000000"/>
                        </a:solidFill>
                        <a:effectLst/>
                        <a:latin typeface="Calibri"/>
                      </a:endParaRPr>
                    </a:p>
                  </a:txBody>
                  <a:tcPr marL="9526" marR="9526" marT="9528" marB="0" anchor="b">
                    <a:solidFill>
                      <a:schemeClr val="accent6">
                        <a:lumMod val="20000"/>
                        <a:lumOff val="80000"/>
                      </a:schemeClr>
                    </a:solidFill>
                  </a:tcPr>
                </a:tc>
                <a:tc>
                  <a:txBody>
                    <a:bodyPr/>
                    <a:lstStyle/>
                    <a:p>
                      <a:pPr algn="ctr" fontAlgn="b"/>
                      <a:r>
                        <a:rPr lang="es-ES" sz="1800" b="0" i="0" u="none" strike="noStrike" dirty="0">
                          <a:solidFill>
                            <a:srgbClr val="000000"/>
                          </a:solidFill>
                          <a:effectLst/>
                          <a:latin typeface="Calibri"/>
                        </a:rPr>
                        <a:t>7</a:t>
                      </a:r>
                    </a:p>
                  </a:txBody>
                  <a:tcPr marL="9526" marR="9526" marT="9528" marB="0" anchor="b">
                    <a:solidFill>
                      <a:schemeClr val="accent6">
                        <a:lumMod val="20000"/>
                        <a:lumOff val="80000"/>
                      </a:schemeClr>
                    </a:solidFill>
                  </a:tcPr>
                </a:tc>
                <a:extLst>
                  <a:ext uri="{0D108BD9-81ED-4DB2-BD59-A6C34878D82A}">
                    <a16:rowId xmlns:a16="http://schemas.microsoft.com/office/drawing/2014/main" xmlns="" val="10003"/>
                  </a:ext>
                </a:extLst>
              </a:tr>
              <a:tr h="283936">
                <a:tc>
                  <a:txBody>
                    <a:bodyPr/>
                    <a:lstStyle/>
                    <a:p>
                      <a:pPr algn="ctr" fontAlgn="b"/>
                      <a:r>
                        <a:rPr lang="es-ES" sz="1800" u="none" strike="noStrike">
                          <a:effectLst/>
                        </a:rPr>
                        <a:t>4</a:t>
                      </a:r>
                      <a:endParaRPr lang="es-ES" sz="1800" b="0" i="0" u="none" strike="noStrike">
                        <a:solidFill>
                          <a:srgbClr val="000000"/>
                        </a:solidFill>
                        <a:effectLst/>
                        <a:latin typeface="Calibri"/>
                      </a:endParaRPr>
                    </a:p>
                  </a:txBody>
                  <a:tcPr marL="9526" marR="9526" marT="9528" marB="0" anchor="b"/>
                </a:tc>
                <a:tc>
                  <a:txBody>
                    <a:bodyPr/>
                    <a:lstStyle/>
                    <a:p>
                      <a:pPr algn="ctr" fontAlgn="b"/>
                      <a:r>
                        <a:rPr lang="es-ES" sz="1800" u="none" strike="noStrike" dirty="0">
                          <a:effectLst/>
                        </a:rPr>
                        <a:t>0.69</a:t>
                      </a:r>
                      <a:endParaRPr lang="es-ES" sz="1800" b="0" i="0" u="none" strike="noStrike" dirty="0">
                        <a:solidFill>
                          <a:srgbClr val="000000"/>
                        </a:solidFill>
                        <a:effectLst/>
                        <a:latin typeface="Calibri"/>
                      </a:endParaRPr>
                    </a:p>
                  </a:txBody>
                  <a:tcPr marL="9526" marR="9526" marT="9528" marB="0" anchor="b"/>
                </a:tc>
                <a:tc>
                  <a:txBody>
                    <a:bodyPr/>
                    <a:lstStyle/>
                    <a:p>
                      <a:pPr algn="ctr" fontAlgn="b"/>
                      <a:r>
                        <a:rPr lang="es-ES" sz="1800" u="none" strike="noStrike" dirty="0">
                          <a:effectLst/>
                        </a:rPr>
                        <a:t>0.71</a:t>
                      </a:r>
                      <a:endParaRPr lang="es-ES" sz="1800" b="0" i="0" u="none" strike="noStrike" dirty="0">
                        <a:solidFill>
                          <a:srgbClr val="000000"/>
                        </a:solidFill>
                        <a:effectLst/>
                        <a:latin typeface="Calibri"/>
                      </a:endParaRPr>
                    </a:p>
                  </a:txBody>
                  <a:tcPr marL="9526" marR="9526" marT="9528" marB="0" anchor="b"/>
                </a:tc>
                <a:tc>
                  <a:txBody>
                    <a:bodyPr/>
                    <a:lstStyle/>
                    <a:p>
                      <a:pPr algn="ctr" fontAlgn="b"/>
                      <a:r>
                        <a:rPr lang="es-ES" sz="1800" u="none" strike="noStrike" dirty="0">
                          <a:effectLst/>
                        </a:rPr>
                        <a:t>0.24</a:t>
                      </a:r>
                      <a:endParaRPr lang="es-ES" sz="1800" b="0" i="0" u="none" strike="noStrike" dirty="0">
                        <a:solidFill>
                          <a:srgbClr val="000000"/>
                        </a:solidFill>
                        <a:effectLst/>
                        <a:latin typeface="Calibri"/>
                      </a:endParaRPr>
                    </a:p>
                  </a:txBody>
                  <a:tcPr marL="9526" marR="9526" marT="9528" marB="0" anchor="b"/>
                </a:tc>
                <a:tc>
                  <a:txBody>
                    <a:bodyPr/>
                    <a:lstStyle/>
                    <a:p>
                      <a:pPr algn="ctr" fontAlgn="b"/>
                      <a:r>
                        <a:rPr lang="es-ES" sz="1800" u="none" strike="noStrike" dirty="0">
                          <a:effectLst/>
                        </a:rPr>
                        <a:t>0.38</a:t>
                      </a:r>
                      <a:endParaRPr lang="es-ES" sz="1800" b="0" i="0" u="none" strike="noStrike" dirty="0">
                        <a:solidFill>
                          <a:srgbClr val="000000"/>
                        </a:solidFill>
                        <a:effectLst/>
                        <a:latin typeface="Calibri"/>
                      </a:endParaRPr>
                    </a:p>
                  </a:txBody>
                  <a:tcPr marL="9526" marR="9526" marT="9528" marB="0" anchor="b"/>
                </a:tc>
                <a:tc>
                  <a:txBody>
                    <a:bodyPr/>
                    <a:lstStyle/>
                    <a:p>
                      <a:pPr algn="ctr" fontAlgn="b"/>
                      <a:r>
                        <a:rPr lang="es-ES" sz="1800" b="0" i="0" u="none" strike="noStrike" dirty="0">
                          <a:solidFill>
                            <a:srgbClr val="000000"/>
                          </a:solidFill>
                          <a:effectLst/>
                          <a:latin typeface="Calibri"/>
                        </a:rPr>
                        <a:t>7</a:t>
                      </a:r>
                    </a:p>
                  </a:txBody>
                  <a:tcPr marL="9526" marR="9526" marT="9528" marB="0" anchor="b"/>
                </a:tc>
                <a:extLst>
                  <a:ext uri="{0D108BD9-81ED-4DB2-BD59-A6C34878D82A}">
                    <a16:rowId xmlns:a16="http://schemas.microsoft.com/office/drawing/2014/main" xmlns="" val="10004"/>
                  </a:ext>
                </a:extLst>
              </a:tr>
              <a:tr h="283936">
                <a:tc>
                  <a:txBody>
                    <a:bodyPr/>
                    <a:lstStyle/>
                    <a:p>
                      <a:pPr algn="ctr" fontAlgn="b"/>
                      <a:r>
                        <a:rPr lang="es-ES" sz="1800" u="none" strike="noStrike" dirty="0">
                          <a:effectLst/>
                        </a:rPr>
                        <a:t>5</a:t>
                      </a:r>
                      <a:endParaRPr lang="es-ES" sz="1800" b="0" i="0" u="none" strike="noStrike" dirty="0">
                        <a:solidFill>
                          <a:srgbClr val="000000"/>
                        </a:solidFill>
                        <a:effectLst/>
                        <a:latin typeface="Calibri"/>
                      </a:endParaRPr>
                    </a:p>
                  </a:txBody>
                  <a:tcPr marL="9526" marR="9526" marT="9528" marB="0" anchor="b">
                    <a:solidFill>
                      <a:schemeClr val="accent6">
                        <a:lumMod val="20000"/>
                        <a:lumOff val="80000"/>
                      </a:schemeClr>
                    </a:solidFill>
                  </a:tcPr>
                </a:tc>
                <a:tc>
                  <a:txBody>
                    <a:bodyPr/>
                    <a:lstStyle/>
                    <a:p>
                      <a:pPr algn="ctr" fontAlgn="b"/>
                      <a:r>
                        <a:rPr lang="es-ES" sz="1800" u="none" strike="noStrike" dirty="0">
                          <a:effectLst/>
                        </a:rPr>
                        <a:t>0.71</a:t>
                      </a:r>
                      <a:endParaRPr lang="es-ES" sz="1800" b="0" i="0" u="none" strike="noStrike" dirty="0">
                        <a:solidFill>
                          <a:srgbClr val="000000"/>
                        </a:solidFill>
                        <a:effectLst/>
                        <a:latin typeface="Calibri"/>
                      </a:endParaRPr>
                    </a:p>
                  </a:txBody>
                  <a:tcPr marL="9526" marR="9526" marT="9528" marB="0" anchor="b">
                    <a:solidFill>
                      <a:schemeClr val="accent6">
                        <a:lumMod val="20000"/>
                        <a:lumOff val="80000"/>
                      </a:schemeClr>
                    </a:solidFill>
                  </a:tcPr>
                </a:tc>
                <a:tc>
                  <a:txBody>
                    <a:bodyPr/>
                    <a:lstStyle/>
                    <a:p>
                      <a:pPr algn="ctr" fontAlgn="b"/>
                      <a:r>
                        <a:rPr lang="es-ES" sz="1800" u="none" strike="noStrike" dirty="0">
                          <a:effectLst/>
                        </a:rPr>
                        <a:t>0.71</a:t>
                      </a:r>
                      <a:endParaRPr lang="es-ES" sz="1800" b="0" i="0" u="none" strike="noStrike" dirty="0">
                        <a:solidFill>
                          <a:srgbClr val="000000"/>
                        </a:solidFill>
                        <a:effectLst/>
                        <a:latin typeface="Calibri"/>
                      </a:endParaRPr>
                    </a:p>
                  </a:txBody>
                  <a:tcPr marL="9526" marR="9526" marT="9528" marB="0" anchor="b">
                    <a:solidFill>
                      <a:schemeClr val="accent6">
                        <a:lumMod val="20000"/>
                        <a:lumOff val="80000"/>
                      </a:schemeClr>
                    </a:solidFill>
                  </a:tcPr>
                </a:tc>
                <a:tc>
                  <a:txBody>
                    <a:bodyPr/>
                    <a:lstStyle/>
                    <a:p>
                      <a:pPr algn="ctr" fontAlgn="b"/>
                      <a:r>
                        <a:rPr lang="es-ES" sz="1800" u="none" strike="noStrike" dirty="0">
                          <a:effectLst/>
                        </a:rPr>
                        <a:t>0.24</a:t>
                      </a:r>
                      <a:endParaRPr lang="es-ES" sz="1800" b="0" i="0" u="none" strike="noStrike" dirty="0">
                        <a:solidFill>
                          <a:srgbClr val="000000"/>
                        </a:solidFill>
                        <a:effectLst/>
                        <a:latin typeface="Calibri"/>
                      </a:endParaRPr>
                    </a:p>
                  </a:txBody>
                  <a:tcPr marL="9526" marR="9526" marT="9528" marB="0" anchor="b">
                    <a:solidFill>
                      <a:schemeClr val="accent6">
                        <a:lumMod val="20000"/>
                        <a:lumOff val="80000"/>
                      </a:schemeClr>
                    </a:solidFill>
                  </a:tcPr>
                </a:tc>
                <a:tc>
                  <a:txBody>
                    <a:bodyPr/>
                    <a:lstStyle/>
                    <a:p>
                      <a:pPr algn="ctr" fontAlgn="b"/>
                      <a:r>
                        <a:rPr lang="es-ES" sz="1800" u="none" strike="noStrike" dirty="0">
                          <a:effectLst/>
                        </a:rPr>
                        <a:t>0.39</a:t>
                      </a:r>
                      <a:endParaRPr lang="es-ES" sz="1800" b="0" i="0" u="none" strike="noStrike" dirty="0">
                        <a:solidFill>
                          <a:srgbClr val="000000"/>
                        </a:solidFill>
                        <a:effectLst/>
                        <a:latin typeface="Calibri"/>
                      </a:endParaRPr>
                    </a:p>
                  </a:txBody>
                  <a:tcPr marL="9526" marR="9526" marT="9528" marB="0" anchor="b">
                    <a:solidFill>
                      <a:schemeClr val="accent6">
                        <a:lumMod val="20000"/>
                        <a:lumOff val="80000"/>
                      </a:schemeClr>
                    </a:solidFill>
                  </a:tcPr>
                </a:tc>
                <a:tc>
                  <a:txBody>
                    <a:bodyPr/>
                    <a:lstStyle/>
                    <a:p>
                      <a:pPr algn="ctr" fontAlgn="b"/>
                      <a:r>
                        <a:rPr lang="es-ES" sz="1800" b="0" i="0" u="none" strike="noStrike" dirty="0">
                          <a:solidFill>
                            <a:srgbClr val="000000"/>
                          </a:solidFill>
                          <a:effectLst/>
                          <a:latin typeface="Calibri"/>
                        </a:rPr>
                        <a:t>6.5</a:t>
                      </a:r>
                    </a:p>
                  </a:txBody>
                  <a:tcPr marL="9526" marR="9526" marT="9528" marB="0" anchor="b">
                    <a:solidFill>
                      <a:schemeClr val="accent6">
                        <a:lumMod val="20000"/>
                        <a:lumOff val="80000"/>
                      </a:schemeClr>
                    </a:solidFill>
                  </a:tcPr>
                </a:tc>
                <a:extLst>
                  <a:ext uri="{0D108BD9-81ED-4DB2-BD59-A6C34878D82A}">
                    <a16:rowId xmlns:a16="http://schemas.microsoft.com/office/drawing/2014/main" xmlns="" val="10005"/>
                  </a:ext>
                </a:extLst>
              </a:tr>
              <a:tr h="283936">
                <a:tc>
                  <a:txBody>
                    <a:bodyPr/>
                    <a:lstStyle/>
                    <a:p>
                      <a:pPr algn="ctr" fontAlgn="b"/>
                      <a:r>
                        <a:rPr lang="es-ES" sz="1800" u="none" strike="noStrike">
                          <a:effectLst/>
                        </a:rPr>
                        <a:t>6</a:t>
                      </a:r>
                      <a:endParaRPr lang="es-ES" sz="1800" b="0" i="0" u="none" strike="noStrike">
                        <a:solidFill>
                          <a:srgbClr val="000000"/>
                        </a:solidFill>
                        <a:effectLst/>
                        <a:latin typeface="Calibri"/>
                      </a:endParaRPr>
                    </a:p>
                  </a:txBody>
                  <a:tcPr marL="9526" marR="9526" marT="9528" marB="0" anchor="b"/>
                </a:tc>
                <a:tc>
                  <a:txBody>
                    <a:bodyPr/>
                    <a:lstStyle/>
                    <a:p>
                      <a:pPr algn="ctr" fontAlgn="b"/>
                      <a:r>
                        <a:rPr lang="es-ES" sz="1800" u="none" strike="noStrike">
                          <a:effectLst/>
                        </a:rPr>
                        <a:t>0.66</a:t>
                      </a:r>
                      <a:endParaRPr lang="es-ES" sz="1800" b="0" i="0" u="none" strike="noStrike">
                        <a:solidFill>
                          <a:srgbClr val="000000"/>
                        </a:solidFill>
                        <a:effectLst/>
                        <a:latin typeface="Calibri"/>
                      </a:endParaRPr>
                    </a:p>
                  </a:txBody>
                  <a:tcPr marL="9526" marR="9526" marT="9528" marB="0" anchor="b"/>
                </a:tc>
                <a:tc>
                  <a:txBody>
                    <a:bodyPr/>
                    <a:lstStyle/>
                    <a:p>
                      <a:pPr algn="ctr" fontAlgn="b"/>
                      <a:r>
                        <a:rPr lang="es-ES" sz="1800" u="none" strike="noStrike" dirty="0">
                          <a:effectLst/>
                        </a:rPr>
                        <a:t>0.68</a:t>
                      </a:r>
                      <a:endParaRPr lang="es-ES" sz="1800" b="0" i="0" u="none" strike="noStrike" dirty="0">
                        <a:solidFill>
                          <a:srgbClr val="000000"/>
                        </a:solidFill>
                        <a:effectLst/>
                        <a:latin typeface="Calibri"/>
                      </a:endParaRPr>
                    </a:p>
                  </a:txBody>
                  <a:tcPr marL="9526" marR="9526" marT="9528" marB="0" anchor="b"/>
                </a:tc>
                <a:tc>
                  <a:txBody>
                    <a:bodyPr/>
                    <a:lstStyle/>
                    <a:p>
                      <a:pPr algn="ctr" fontAlgn="b"/>
                      <a:r>
                        <a:rPr lang="es-ES" sz="1800" u="none" strike="noStrike" dirty="0">
                          <a:effectLst/>
                        </a:rPr>
                        <a:t>0.23</a:t>
                      </a:r>
                      <a:endParaRPr lang="es-ES" sz="1800" b="0" i="0" u="none" strike="noStrike" dirty="0">
                        <a:solidFill>
                          <a:srgbClr val="000000"/>
                        </a:solidFill>
                        <a:effectLst/>
                        <a:latin typeface="Calibri"/>
                      </a:endParaRPr>
                    </a:p>
                  </a:txBody>
                  <a:tcPr marL="9526" marR="9526" marT="9528" marB="0" anchor="b"/>
                </a:tc>
                <a:tc>
                  <a:txBody>
                    <a:bodyPr/>
                    <a:lstStyle/>
                    <a:p>
                      <a:pPr algn="ctr" fontAlgn="b"/>
                      <a:r>
                        <a:rPr lang="es-ES" sz="1800" u="none" strike="noStrike" dirty="0">
                          <a:effectLst/>
                        </a:rPr>
                        <a:t>0.36</a:t>
                      </a:r>
                      <a:endParaRPr lang="es-ES" sz="1800" b="0" i="0" u="none" strike="noStrike" dirty="0">
                        <a:solidFill>
                          <a:srgbClr val="000000"/>
                        </a:solidFill>
                        <a:effectLst/>
                        <a:latin typeface="Calibri"/>
                      </a:endParaRPr>
                    </a:p>
                  </a:txBody>
                  <a:tcPr marL="9526" marR="9526" marT="9528" marB="0" anchor="b"/>
                </a:tc>
                <a:tc>
                  <a:txBody>
                    <a:bodyPr/>
                    <a:lstStyle/>
                    <a:p>
                      <a:pPr algn="ctr" fontAlgn="b"/>
                      <a:r>
                        <a:rPr lang="es-ES" sz="1800" b="0" i="0" u="none" strike="noStrike" dirty="0">
                          <a:solidFill>
                            <a:srgbClr val="000000"/>
                          </a:solidFill>
                          <a:effectLst/>
                          <a:latin typeface="Calibri"/>
                        </a:rPr>
                        <a:t>3</a:t>
                      </a:r>
                    </a:p>
                  </a:txBody>
                  <a:tcPr marL="9526" marR="9526" marT="9528" marB="0" anchor="b"/>
                </a:tc>
                <a:extLst>
                  <a:ext uri="{0D108BD9-81ED-4DB2-BD59-A6C34878D82A}">
                    <a16:rowId xmlns:a16="http://schemas.microsoft.com/office/drawing/2014/main" xmlns="" val="10006"/>
                  </a:ext>
                </a:extLst>
              </a:tr>
            </a:tbl>
          </a:graphicData>
        </a:graphic>
      </p:graphicFrame>
      <p:grpSp>
        <p:nvGrpSpPr>
          <p:cNvPr id="26" name="25 Grupo">
            <a:extLst>
              <a:ext uri="{FF2B5EF4-FFF2-40B4-BE49-F238E27FC236}">
                <a16:creationId xmlns:a16="http://schemas.microsoft.com/office/drawing/2014/main" xmlns="" id="{54376B5F-2BE9-4B6D-9246-FC3D51F0A4A5}"/>
              </a:ext>
            </a:extLst>
          </p:cNvPr>
          <p:cNvGrpSpPr>
            <a:grpSpLocks/>
          </p:cNvGrpSpPr>
          <p:nvPr/>
        </p:nvGrpSpPr>
        <p:grpSpPr bwMode="auto">
          <a:xfrm>
            <a:off x="5691188" y="1557338"/>
            <a:ext cx="3084512" cy="3060700"/>
            <a:chOff x="694493" y="1311518"/>
            <a:chExt cx="4667250" cy="4718281"/>
          </a:xfrm>
        </p:grpSpPr>
        <p:pic>
          <p:nvPicPr>
            <p:cNvPr id="21579" name="26 Imagen">
              <a:extLst>
                <a:ext uri="{FF2B5EF4-FFF2-40B4-BE49-F238E27FC236}">
                  <a16:creationId xmlns:a16="http://schemas.microsoft.com/office/drawing/2014/main" xmlns="" id="{5FE5C773-C91B-4ABD-9B82-729F97D5B5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493" y="1311518"/>
              <a:ext cx="466725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80" name="27 Imagen">
              <a:extLst>
                <a:ext uri="{FF2B5EF4-FFF2-40B4-BE49-F238E27FC236}">
                  <a16:creationId xmlns:a16="http://schemas.microsoft.com/office/drawing/2014/main" xmlns="" id="{6A8F52DD-4378-4D45-A9F6-1C8FC6198C4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18127"/>
            <a:stretch>
              <a:fillRect/>
            </a:stretch>
          </p:blipFill>
          <p:spPr bwMode="auto">
            <a:xfrm>
              <a:off x="694493" y="5127233"/>
              <a:ext cx="1086027" cy="902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28 CuadroTexto">
            <a:extLst>
              <a:ext uri="{FF2B5EF4-FFF2-40B4-BE49-F238E27FC236}">
                <a16:creationId xmlns:a16="http://schemas.microsoft.com/office/drawing/2014/main" xmlns="" id="{49E91257-AF35-4E61-984E-F7E0C3A49B38}"/>
              </a:ext>
            </a:extLst>
          </p:cNvPr>
          <p:cNvSpPr txBox="1"/>
          <p:nvPr/>
        </p:nvSpPr>
        <p:spPr>
          <a:xfrm>
            <a:off x="323850" y="663575"/>
            <a:ext cx="4175125" cy="492125"/>
          </a:xfrm>
          <a:prstGeom prst="rect">
            <a:avLst/>
          </a:prstGeom>
          <a:noFill/>
        </p:spPr>
        <p:txBody>
          <a:bodyPr>
            <a:spAutoFit/>
          </a:bodyPr>
          <a:lstStyle/>
          <a:p>
            <a:pPr eaLnBrk="1" fontAlgn="auto" hangingPunct="1">
              <a:spcBef>
                <a:spcPts val="0"/>
              </a:spcBef>
              <a:spcAft>
                <a:spcPts val="0"/>
              </a:spcAft>
              <a:defRPr/>
            </a:pPr>
            <a:r>
              <a:rPr lang="es-ES" sz="2600" b="1" dirty="0">
                <a:solidFill>
                  <a:schemeClr val="accent6">
                    <a:lumMod val="75000"/>
                  </a:schemeClr>
                </a:solidFill>
                <a:latin typeface="+mn-lt"/>
              </a:rPr>
              <a:t>3. Field data + index maps</a:t>
            </a:r>
          </a:p>
        </p:txBody>
      </p:sp>
      <p:sp>
        <p:nvSpPr>
          <p:cNvPr id="3" name="2 CuadroTexto">
            <a:extLst>
              <a:ext uri="{FF2B5EF4-FFF2-40B4-BE49-F238E27FC236}">
                <a16:creationId xmlns:a16="http://schemas.microsoft.com/office/drawing/2014/main" xmlns="" id="{38C872A0-BC74-4200-B394-B777F1BDF847}"/>
              </a:ext>
            </a:extLst>
          </p:cNvPr>
          <p:cNvSpPr txBox="1"/>
          <p:nvPr/>
        </p:nvSpPr>
        <p:spPr>
          <a:xfrm>
            <a:off x="4896644" y="4830160"/>
            <a:ext cx="4103687" cy="2000250"/>
          </a:xfrm>
          <a:prstGeom prst="rect">
            <a:avLst/>
          </a:prstGeom>
          <a:solidFill>
            <a:schemeClr val="bg2"/>
          </a:solidFill>
          <a:ln>
            <a:solidFill>
              <a:schemeClr val="accent6">
                <a:lumMod val="75000"/>
              </a:schemeClr>
            </a:solidFill>
          </a:ln>
        </p:spPr>
        <p:txBody>
          <a:bodyPr>
            <a:spAutoFit/>
          </a:bodyPr>
          <a:lstStyle/>
          <a:p>
            <a:pPr eaLnBrk="1" fontAlgn="auto" hangingPunct="1">
              <a:spcBef>
                <a:spcPts val="0"/>
              </a:spcBef>
              <a:spcAft>
                <a:spcPts val="0"/>
              </a:spcAft>
              <a:defRPr/>
            </a:pPr>
            <a:r>
              <a:rPr lang="es-ES" sz="2400" b="1" dirty="0">
                <a:solidFill>
                  <a:schemeClr val="accent6">
                    <a:lumMod val="75000"/>
                  </a:schemeClr>
                </a:solidFill>
                <a:latin typeface="+mn-lt"/>
              </a:rPr>
              <a:t>4. Statistical analysis</a:t>
            </a:r>
          </a:p>
          <a:p>
            <a:pPr eaLnBrk="1" fontAlgn="auto" hangingPunct="1">
              <a:spcBef>
                <a:spcPts val="0"/>
              </a:spcBef>
              <a:spcAft>
                <a:spcPts val="0"/>
              </a:spcAft>
              <a:defRPr/>
            </a:pPr>
            <a:r>
              <a:rPr lang="es-ES" sz="2000" dirty="0" err="1">
                <a:latin typeface="+mn-lt"/>
              </a:rPr>
              <a:t>Correlation</a:t>
            </a:r>
            <a:r>
              <a:rPr lang="es-ES" sz="2000" dirty="0">
                <a:latin typeface="+mn-lt"/>
              </a:rPr>
              <a:t> </a:t>
            </a:r>
            <a:r>
              <a:rPr lang="es-ES" sz="2000" dirty="0" err="1">
                <a:latin typeface="+mn-lt"/>
              </a:rPr>
              <a:t>between</a:t>
            </a:r>
            <a:r>
              <a:rPr lang="es-ES" sz="2000" dirty="0">
                <a:latin typeface="+mn-lt"/>
              </a:rPr>
              <a:t>:</a:t>
            </a:r>
          </a:p>
          <a:p>
            <a:pPr eaLnBrk="1" fontAlgn="auto" hangingPunct="1">
              <a:spcBef>
                <a:spcPts val="0"/>
              </a:spcBef>
              <a:spcAft>
                <a:spcPts val="0"/>
              </a:spcAft>
              <a:defRPr/>
            </a:pPr>
            <a:endParaRPr lang="es-ES" sz="2000" dirty="0">
              <a:latin typeface="+mn-lt"/>
            </a:endParaRPr>
          </a:p>
          <a:p>
            <a:pPr algn="ctr" eaLnBrk="1" fontAlgn="auto" hangingPunct="1">
              <a:spcBef>
                <a:spcPts val="0"/>
              </a:spcBef>
              <a:spcAft>
                <a:spcPts val="0"/>
              </a:spcAft>
              <a:defRPr/>
            </a:pPr>
            <a:r>
              <a:rPr lang="es-ES" sz="2000" dirty="0">
                <a:latin typeface="+mn-lt"/>
              </a:rPr>
              <a:t>Indexes </a:t>
            </a:r>
            <a:r>
              <a:rPr lang="es-ES" sz="2000" dirty="0" err="1">
                <a:latin typeface="+mn-lt"/>
              </a:rPr>
              <a:t>average</a:t>
            </a:r>
            <a:r>
              <a:rPr lang="es-ES" sz="2000" dirty="0">
                <a:latin typeface="+mn-lt"/>
              </a:rPr>
              <a:t> </a:t>
            </a:r>
            <a:r>
              <a:rPr lang="es-ES" sz="2000" dirty="0" err="1">
                <a:latin typeface="+mn-lt"/>
              </a:rPr>
              <a:t>values</a:t>
            </a:r>
            <a:r>
              <a:rPr lang="es-ES" sz="2000" dirty="0">
                <a:latin typeface="+mn-lt"/>
              </a:rPr>
              <a:t> </a:t>
            </a:r>
          </a:p>
          <a:p>
            <a:pPr algn="ctr" eaLnBrk="1" fontAlgn="auto" hangingPunct="1">
              <a:spcBef>
                <a:spcPts val="0"/>
              </a:spcBef>
              <a:spcAft>
                <a:spcPts val="0"/>
              </a:spcAft>
              <a:defRPr/>
            </a:pPr>
            <a:endParaRPr lang="es-ES" sz="2000" dirty="0">
              <a:latin typeface="+mn-lt"/>
            </a:endParaRPr>
          </a:p>
          <a:p>
            <a:pPr algn="ctr" eaLnBrk="1" fontAlgn="auto" hangingPunct="1">
              <a:spcBef>
                <a:spcPts val="0"/>
              </a:spcBef>
              <a:spcAft>
                <a:spcPts val="0"/>
              </a:spcAft>
              <a:defRPr/>
            </a:pPr>
            <a:r>
              <a:rPr lang="es-ES" sz="2000" dirty="0" err="1">
                <a:latin typeface="+mn-lt"/>
              </a:rPr>
              <a:t>Defoliation</a:t>
            </a:r>
            <a:r>
              <a:rPr lang="es-ES" sz="2000" dirty="0">
                <a:latin typeface="+mn-lt"/>
              </a:rPr>
              <a:t>  </a:t>
            </a:r>
            <a:r>
              <a:rPr lang="es-ES" sz="2000" dirty="0" err="1">
                <a:latin typeface="+mn-lt"/>
              </a:rPr>
              <a:t>level</a:t>
            </a:r>
            <a:endParaRPr lang="es-ES" sz="2000" dirty="0">
              <a:latin typeface="+mn-lt"/>
            </a:endParaRPr>
          </a:p>
        </p:txBody>
      </p:sp>
      <p:cxnSp>
        <p:nvCxnSpPr>
          <p:cNvPr id="5" name="4 Conector recto de flecha">
            <a:extLst>
              <a:ext uri="{FF2B5EF4-FFF2-40B4-BE49-F238E27FC236}">
                <a16:creationId xmlns:a16="http://schemas.microsoft.com/office/drawing/2014/main" xmlns="" id="{203B7301-4447-4A93-8987-0CC0DBE08F4E}"/>
              </a:ext>
            </a:extLst>
          </p:cNvPr>
          <p:cNvCxnSpPr>
            <a:cxnSpLocks/>
          </p:cNvCxnSpPr>
          <p:nvPr/>
        </p:nvCxnSpPr>
        <p:spPr>
          <a:xfrm>
            <a:off x="6948488" y="6107113"/>
            <a:ext cx="0" cy="346075"/>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a:extLst>
              <a:ext uri="{FF2B5EF4-FFF2-40B4-BE49-F238E27FC236}">
                <a16:creationId xmlns:a16="http://schemas.microsoft.com/office/drawing/2014/main" xmlns="" id="{12B68358-AB6A-428B-98FD-E9BF5E6DEE42}"/>
              </a:ext>
            </a:extLst>
          </p:cNvPr>
          <p:cNvCxnSpPr/>
          <p:nvPr/>
        </p:nvCxnSpPr>
        <p:spPr>
          <a:xfrm>
            <a:off x="7596188" y="549275"/>
            <a:ext cx="115093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a:extLst>
              <a:ext uri="{FF2B5EF4-FFF2-40B4-BE49-F238E27FC236}">
                <a16:creationId xmlns:a16="http://schemas.microsoft.com/office/drawing/2014/main" xmlns="" id="{8F7BDC35-C8BB-49B4-A33E-3523B1E807A6}"/>
              </a:ext>
            </a:extLst>
          </p:cNvPr>
          <p:cNvSpPr/>
          <p:nvPr/>
        </p:nvSpPr>
        <p:spPr>
          <a:xfrm>
            <a:off x="0" y="0"/>
            <a:ext cx="9144000" cy="6858000"/>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solidFill>
                <a:srgbClr val="FFFFFF"/>
              </a:solidFill>
            </a:endParaRPr>
          </a:p>
        </p:txBody>
      </p:sp>
      <p:sp>
        <p:nvSpPr>
          <p:cNvPr id="23555" name="5 Rectángulo">
            <a:extLst>
              <a:ext uri="{FF2B5EF4-FFF2-40B4-BE49-F238E27FC236}">
                <a16:creationId xmlns:a16="http://schemas.microsoft.com/office/drawing/2014/main" xmlns="" id="{7605585E-20DA-4264-97EF-892ED507182A}"/>
              </a:ext>
            </a:extLst>
          </p:cNvPr>
          <p:cNvSpPr>
            <a:spLocks noChangeArrowheads="1"/>
          </p:cNvSpPr>
          <p:nvPr/>
        </p:nvSpPr>
        <p:spPr bwMode="auto">
          <a:xfrm>
            <a:off x="33338" y="13335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ES" sz="1800">
                <a:solidFill>
                  <a:srgbClr val="FFFFFF"/>
                </a:solidFill>
                <a:latin typeface="Arial" panose="020B0604020202020204" pitchFamily="34" charset="0"/>
                <a:cs typeface="Arial" panose="020B0604020202020204" pitchFamily="34" charset="0"/>
              </a:rPr>
              <a:t>(</a:t>
            </a:r>
          </a:p>
        </p:txBody>
      </p:sp>
      <p:graphicFrame>
        <p:nvGraphicFramePr>
          <p:cNvPr id="4" name="Tabla 3">
            <a:extLst>
              <a:ext uri="{FF2B5EF4-FFF2-40B4-BE49-F238E27FC236}">
                <a16:creationId xmlns:a16="http://schemas.microsoft.com/office/drawing/2014/main" xmlns="" id="{EE871FAD-5F3F-4601-8B62-81D8C07CA612}"/>
              </a:ext>
            </a:extLst>
          </p:cNvPr>
          <p:cNvGraphicFramePr>
            <a:graphicFrameLocks noGrp="1"/>
          </p:cNvGraphicFramePr>
          <p:nvPr/>
        </p:nvGraphicFramePr>
        <p:xfrm>
          <a:off x="1258888" y="1700213"/>
          <a:ext cx="5595938" cy="2967040"/>
        </p:xfrm>
        <a:graphic>
          <a:graphicData uri="http://schemas.openxmlformats.org/drawingml/2006/table">
            <a:tbl>
              <a:tblPr firstRow="1" bandRow="1">
                <a:tableStyleId>{68D230F3-CF80-4859-8CE7-A43EE81993B5}</a:tableStyleId>
              </a:tblPr>
              <a:tblGrid>
                <a:gridCol w="1285557">
                  <a:extLst>
                    <a:ext uri="{9D8B030D-6E8A-4147-A177-3AD203B41FA5}">
                      <a16:colId xmlns:a16="http://schemas.microsoft.com/office/drawing/2014/main" xmlns="" val="515643173"/>
                    </a:ext>
                  </a:extLst>
                </a:gridCol>
                <a:gridCol w="1002813">
                  <a:extLst>
                    <a:ext uri="{9D8B030D-6E8A-4147-A177-3AD203B41FA5}">
                      <a16:colId xmlns:a16="http://schemas.microsoft.com/office/drawing/2014/main" xmlns="" val="1974941634"/>
                    </a:ext>
                  </a:extLst>
                </a:gridCol>
                <a:gridCol w="1219380">
                  <a:extLst>
                    <a:ext uri="{9D8B030D-6E8A-4147-A177-3AD203B41FA5}">
                      <a16:colId xmlns:a16="http://schemas.microsoft.com/office/drawing/2014/main" xmlns="" val="2544523408"/>
                    </a:ext>
                  </a:extLst>
                </a:gridCol>
                <a:gridCol w="868808">
                  <a:extLst>
                    <a:ext uri="{9D8B030D-6E8A-4147-A177-3AD203B41FA5}">
                      <a16:colId xmlns:a16="http://schemas.microsoft.com/office/drawing/2014/main" xmlns="" val="2827357323"/>
                    </a:ext>
                  </a:extLst>
                </a:gridCol>
                <a:gridCol w="1219380">
                  <a:extLst>
                    <a:ext uri="{9D8B030D-6E8A-4147-A177-3AD203B41FA5}">
                      <a16:colId xmlns:a16="http://schemas.microsoft.com/office/drawing/2014/main" xmlns="" val="3025941416"/>
                    </a:ext>
                  </a:extLst>
                </a:gridCol>
              </a:tblGrid>
              <a:tr h="370880">
                <a:tc>
                  <a:txBody>
                    <a:bodyPr/>
                    <a:lstStyle/>
                    <a:p>
                      <a:pPr algn="ctr"/>
                      <a:r>
                        <a:rPr lang="es-ES" sz="1800" dirty="0" err="1"/>
                        <a:t>Defoliation</a:t>
                      </a:r>
                      <a:endParaRPr lang="es-ES" sz="1800" dirty="0"/>
                    </a:p>
                  </a:txBody>
                  <a:tcPr marL="91453" marR="91453" marT="45725" marB="45725">
                    <a:lnR w="12700" cap="flat" cmpd="sng" algn="ctr">
                      <a:solidFill>
                        <a:schemeClr val="tx1"/>
                      </a:solidFill>
                      <a:prstDash val="solid"/>
                      <a:round/>
                      <a:headEnd type="none" w="med" len="med"/>
                      <a:tailEnd type="none" w="med" len="med"/>
                    </a:lnR>
                  </a:tcPr>
                </a:tc>
                <a:tc>
                  <a:txBody>
                    <a:bodyPr/>
                    <a:lstStyle/>
                    <a:p>
                      <a:pPr algn="ctr"/>
                      <a:r>
                        <a:rPr lang="es-ES" sz="1800" dirty="0"/>
                        <a:t>Asturias</a:t>
                      </a:r>
                    </a:p>
                  </a:txBody>
                  <a:tcPr marL="91453" marR="91453" marT="45725" marB="45725">
                    <a:lnL w="12700" cap="flat" cmpd="sng" algn="ctr">
                      <a:solidFill>
                        <a:schemeClr val="tx1"/>
                      </a:solidFill>
                      <a:prstDash val="solid"/>
                      <a:round/>
                      <a:headEnd type="none" w="med" len="med"/>
                      <a:tailEnd type="none" w="med" len="med"/>
                    </a:lnL>
                  </a:tcPr>
                </a:tc>
                <a:tc>
                  <a:txBody>
                    <a:bodyPr/>
                    <a:lstStyle/>
                    <a:p>
                      <a:pPr algn="ctr"/>
                      <a:r>
                        <a:rPr lang="es-ES" sz="1800" dirty="0"/>
                        <a:t>Cantabria</a:t>
                      </a:r>
                    </a:p>
                  </a:txBody>
                  <a:tcPr marL="91453" marR="91453" marT="45725" marB="45725"/>
                </a:tc>
                <a:tc>
                  <a:txBody>
                    <a:bodyPr/>
                    <a:lstStyle/>
                    <a:p>
                      <a:pPr algn="ctr"/>
                      <a:r>
                        <a:rPr lang="es-ES" sz="1800" dirty="0"/>
                        <a:t>Galicia</a:t>
                      </a:r>
                    </a:p>
                  </a:txBody>
                  <a:tcPr marL="91453" marR="91453" marT="45725" marB="45725">
                    <a:lnR w="12700" cap="flat" cmpd="sng" algn="ctr">
                      <a:solidFill>
                        <a:schemeClr val="tx1"/>
                      </a:solidFill>
                      <a:prstDash val="solid"/>
                      <a:round/>
                      <a:headEnd type="none" w="med" len="med"/>
                      <a:tailEnd type="none" w="med" len="med"/>
                    </a:lnR>
                  </a:tcPr>
                </a:tc>
                <a:tc>
                  <a:txBody>
                    <a:bodyPr/>
                    <a:lstStyle/>
                    <a:p>
                      <a:pPr algn="ctr"/>
                      <a:r>
                        <a:rPr lang="es-ES" sz="1800" dirty="0"/>
                        <a:t>Portugal</a:t>
                      </a:r>
                    </a:p>
                  </a:txBody>
                  <a:tcPr marL="91453" marR="91453" marT="45725" marB="4572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209579257"/>
                  </a:ext>
                </a:extLst>
              </a:tr>
              <a:tr h="370880">
                <a:tc>
                  <a:txBody>
                    <a:bodyPr/>
                    <a:lstStyle/>
                    <a:p>
                      <a:pPr algn="ctr"/>
                      <a:r>
                        <a:rPr lang="es-ES" sz="1800" dirty="0"/>
                        <a:t>1</a:t>
                      </a:r>
                    </a:p>
                  </a:txBody>
                  <a:tcPr marL="91453" marR="91453" marT="45725" marB="45725">
                    <a:lnR w="12700" cap="flat" cmpd="sng" algn="ctr">
                      <a:solidFill>
                        <a:schemeClr val="tx1"/>
                      </a:solidFill>
                      <a:prstDash val="solid"/>
                      <a:round/>
                      <a:headEnd type="none" w="med" len="med"/>
                      <a:tailEnd type="none" w="med" len="med"/>
                    </a:lnR>
                  </a:tcPr>
                </a:tc>
                <a:tc>
                  <a:txBody>
                    <a:bodyPr/>
                    <a:lstStyle/>
                    <a:p>
                      <a:pPr algn="ctr"/>
                      <a:r>
                        <a:rPr lang="es-ES" sz="1800" dirty="0"/>
                        <a:t>9.1</a:t>
                      </a:r>
                    </a:p>
                  </a:txBody>
                  <a:tcPr marL="91453" marR="91453" marT="45725" marB="45725">
                    <a:lnL w="12700" cap="flat" cmpd="sng" algn="ctr">
                      <a:solidFill>
                        <a:schemeClr val="tx1"/>
                      </a:solidFill>
                      <a:prstDash val="solid"/>
                      <a:round/>
                      <a:headEnd type="none" w="med" len="med"/>
                      <a:tailEnd type="none" w="med" len="med"/>
                    </a:lnL>
                  </a:tcPr>
                </a:tc>
                <a:tc>
                  <a:txBody>
                    <a:bodyPr/>
                    <a:lstStyle/>
                    <a:p>
                      <a:pPr algn="ctr"/>
                      <a:r>
                        <a:rPr lang="es-ES" sz="1800" dirty="0"/>
                        <a:t>12.6</a:t>
                      </a:r>
                    </a:p>
                  </a:txBody>
                  <a:tcPr marL="91453" marR="91453" marT="45725" marB="45725"/>
                </a:tc>
                <a:tc>
                  <a:txBody>
                    <a:bodyPr/>
                    <a:lstStyle/>
                    <a:p>
                      <a:pPr algn="ctr"/>
                      <a:r>
                        <a:rPr lang="es-ES" sz="1800" kern="1200" dirty="0">
                          <a:solidFill>
                            <a:schemeClr val="tx1"/>
                          </a:solidFill>
                          <a:latin typeface="+mn-lt"/>
                          <a:ea typeface="+mn-ea"/>
                          <a:cs typeface="+mn-cs"/>
                        </a:rPr>
                        <a:t>51.6</a:t>
                      </a:r>
                    </a:p>
                  </a:txBody>
                  <a:tcPr marL="91453" marR="91453" marT="45725" marB="45725">
                    <a:lnR w="12700" cap="flat" cmpd="sng" algn="ctr">
                      <a:solidFill>
                        <a:schemeClr val="tx1"/>
                      </a:solidFill>
                      <a:prstDash val="solid"/>
                      <a:round/>
                      <a:headEnd type="none" w="med" len="med"/>
                      <a:tailEnd type="none" w="med" len="med"/>
                    </a:lnR>
                  </a:tcPr>
                </a:tc>
                <a:tc>
                  <a:txBody>
                    <a:bodyPr/>
                    <a:lstStyle/>
                    <a:p>
                      <a:pPr algn="ctr"/>
                      <a:r>
                        <a:rPr lang="es-ES" sz="1800" dirty="0"/>
                        <a:t>7.5</a:t>
                      </a:r>
                    </a:p>
                  </a:txBody>
                  <a:tcPr marL="91453" marR="91453" marT="45725" marB="4572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547640664"/>
                  </a:ext>
                </a:extLst>
              </a:tr>
              <a:tr h="370880">
                <a:tc>
                  <a:txBody>
                    <a:bodyPr/>
                    <a:lstStyle/>
                    <a:p>
                      <a:pPr algn="ctr"/>
                      <a:r>
                        <a:rPr lang="es-ES" sz="1800" dirty="0"/>
                        <a:t>2</a:t>
                      </a:r>
                    </a:p>
                  </a:txBody>
                  <a:tcPr marL="91453" marR="91453" marT="45725" marB="45725">
                    <a:lnR w="12700" cap="flat" cmpd="sng" algn="ctr">
                      <a:solidFill>
                        <a:schemeClr val="tx1"/>
                      </a:solidFill>
                      <a:prstDash val="solid"/>
                      <a:round/>
                      <a:headEnd type="none" w="med" len="med"/>
                      <a:tailEnd type="none" w="med" len="med"/>
                    </a:lnR>
                  </a:tcPr>
                </a:tc>
                <a:tc>
                  <a:txBody>
                    <a:bodyPr/>
                    <a:lstStyle/>
                    <a:p>
                      <a:pPr algn="ctr"/>
                      <a:r>
                        <a:rPr lang="es-ES" sz="1800" dirty="0"/>
                        <a:t>63.4</a:t>
                      </a:r>
                    </a:p>
                  </a:txBody>
                  <a:tcPr marL="91453" marR="91453" marT="45725" marB="45725">
                    <a:lnL w="12700" cap="flat" cmpd="sng" algn="ctr">
                      <a:solidFill>
                        <a:schemeClr val="tx1"/>
                      </a:solidFill>
                      <a:prstDash val="solid"/>
                      <a:round/>
                      <a:headEnd type="none" w="med" len="med"/>
                      <a:tailEnd type="none" w="med" len="med"/>
                    </a:lnL>
                  </a:tcPr>
                </a:tc>
                <a:tc>
                  <a:txBody>
                    <a:bodyPr/>
                    <a:lstStyle/>
                    <a:p>
                      <a:pPr algn="ctr"/>
                      <a:r>
                        <a:rPr lang="es-ES" sz="1800" dirty="0"/>
                        <a:t>82.2</a:t>
                      </a:r>
                    </a:p>
                  </a:txBody>
                  <a:tcPr marL="91453" marR="91453" marT="45725" marB="45725"/>
                </a:tc>
                <a:tc>
                  <a:txBody>
                    <a:bodyPr/>
                    <a:lstStyle/>
                    <a:p>
                      <a:pPr algn="ctr"/>
                      <a:r>
                        <a:rPr lang="es-ES" sz="1800" dirty="0"/>
                        <a:t>11.6</a:t>
                      </a:r>
                    </a:p>
                  </a:txBody>
                  <a:tcPr marL="91453" marR="91453" marT="45725" marB="45725">
                    <a:lnR w="12700" cap="flat" cmpd="sng" algn="ctr">
                      <a:solidFill>
                        <a:schemeClr val="tx1"/>
                      </a:solidFill>
                      <a:prstDash val="solid"/>
                      <a:round/>
                      <a:headEnd type="none" w="med" len="med"/>
                      <a:tailEnd type="none" w="med" len="med"/>
                    </a:lnR>
                  </a:tcPr>
                </a:tc>
                <a:tc>
                  <a:txBody>
                    <a:bodyPr/>
                    <a:lstStyle/>
                    <a:p>
                      <a:pPr algn="ctr"/>
                      <a:r>
                        <a:rPr lang="es-ES" sz="1800" dirty="0"/>
                        <a:t>13.4</a:t>
                      </a:r>
                    </a:p>
                  </a:txBody>
                  <a:tcPr marL="91453" marR="91453" marT="45725" marB="4572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232415561"/>
                  </a:ext>
                </a:extLst>
              </a:tr>
              <a:tr h="370880">
                <a:tc>
                  <a:txBody>
                    <a:bodyPr/>
                    <a:lstStyle/>
                    <a:p>
                      <a:pPr algn="ctr"/>
                      <a:r>
                        <a:rPr lang="es-ES" sz="1800" dirty="0"/>
                        <a:t>3</a:t>
                      </a:r>
                    </a:p>
                  </a:txBody>
                  <a:tcPr marL="91453" marR="91453" marT="45725" marB="45725">
                    <a:lnR w="12700" cap="flat" cmpd="sng" algn="ctr">
                      <a:solidFill>
                        <a:schemeClr val="tx1"/>
                      </a:solidFill>
                      <a:prstDash val="solid"/>
                      <a:round/>
                      <a:headEnd type="none" w="med" len="med"/>
                      <a:tailEnd type="none" w="med" len="med"/>
                    </a:lnR>
                  </a:tcPr>
                </a:tc>
                <a:tc>
                  <a:txBody>
                    <a:bodyPr/>
                    <a:lstStyle/>
                    <a:p>
                      <a:pPr algn="ctr"/>
                      <a:r>
                        <a:rPr lang="es-ES" sz="1800" dirty="0"/>
                        <a:t>20.6</a:t>
                      </a:r>
                    </a:p>
                  </a:txBody>
                  <a:tcPr marL="91453" marR="91453" marT="45725" marB="45725">
                    <a:lnL w="12700" cap="flat" cmpd="sng" algn="ctr">
                      <a:solidFill>
                        <a:schemeClr val="tx1"/>
                      </a:solidFill>
                      <a:prstDash val="solid"/>
                      <a:round/>
                      <a:headEnd type="none" w="med" len="med"/>
                      <a:tailEnd type="none" w="med" len="med"/>
                    </a:lnL>
                  </a:tcPr>
                </a:tc>
                <a:tc>
                  <a:txBody>
                    <a:bodyPr/>
                    <a:lstStyle/>
                    <a:p>
                      <a:pPr algn="ctr"/>
                      <a:r>
                        <a:rPr lang="es-ES" sz="1800" dirty="0"/>
                        <a:t>5.2</a:t>
                      </a:r>
                    </a:p>
                  </a:txBody>
                  <a:tcPr marL="91453" marR="91453" marT="45725" marB="45725"/>
                </a:tc>
                <a:tc>
                  <a:txBody>
                    <a:bodyPr/>
                    <a:lstStyle/>
                    <a:p>
                      <a:pPr algn="ctr"/>
                      <a:r>
                        <a:rPr lang="es-ES" sz="1800" dirty="0"/>
                        <a:t>5.3</a:t>
                      </a:r>
                    </a:p>
                  </a:txBody>
                  <a:tcPr marL="91453" marR="91453" marT="45725" marB="45725">
                    <a:lnR w="12700" cap="flat" cmpd="sng" algn="ctr">
                      <a:solidFill>
                        <a:schemeClr val="tx1"/>
                      </a:solidFill>
                      <a:prstDash val="solid"/>
                      <a:round/>
                      <a:headEnd type="none" w="med" len="med"/>
                      <a:tailEnd type="none" w="med" len="med"/>
                    </a:lnR>
                  </a:tcPr>
                </a:tc>
                <a:tc>
                  <a:txBody>
                    <a:bodyPr/>
                    <a:lstStyle/>
                    <a:p>
                      <a:pPr algn="ctr"/>
                      <a:r>
                        <a:rPr lang="es-ES" sz="1800" dirty="0"/>
                        <a:t>8.0</a:t>
                      </a:r>
                    </a:p>
                  </a:txBody>
                  <a:tcPr marL="91453" marR="91453" marT="45725" marB="4572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824811258"/>
                  </a:ext>
                </a:extLst>
              </a:tr>
              <a:tr h="370880">
                <a:tc>
                  <a:txBody>
                    <a:bodyPr/>
                    <a:lstStyle/>
                    <a:p>
                      <a:pPr algn="ctr"/>
                      <a:r>
                        <a:rPr lang="es-ES" sz="1800" dirty="0"/>
                        <a:t>4</a:t>
                      </a:r>
                    </a:p>
                  </a:txBody>
                  <a:tcPr marL="91453" marR="91453" marT="45725" marB="45725">
                    <a:lnR w="12700" cap="flat" cmpd="sng" algn="ctr">
                      <a:solidFill>
                        <a:schemeClr val="tx1"/>
                      </a:solidFill>
                      <a:prstDash val="solid"/>
                      <a:round/>
                      <a:headEnd type="none" w="med" len="med"/>
                      <a:tailEnd type="none" w="med" len="med"/>
                    </a:lnR>
                  </a:tcPr>
                </a:tc>
                <a:tc>
                  <a:txBody>
                    <a:bodyPr/>
                    <a:lstStyle/>
                    <a:p>
                      <a:pPr algn="ctr"/>
                      <a:r>
                        <a:rPr lang="es-ES" sz="1800" dirty="0"/>
                        <a:t>3.5</a:t>
                      </a:r>
                    </a:p>
                  </a:txBody>
                  <a:tcPr marL="91453" marR="91453" marT="45725" marB="45725">
                    <a:lnL w="12700" cap="flat" cmpd="sng" algn="ctr">
                      <a:solidFill>
                        <a:schemeClr val="tx1"/>
                      </a:solidFill>
                      <a:prstDash val="solid"/>
                      <a:round/>
                      <a:headEnd type="none" w="med" len="med"/>
                      <a:tailEnd type="none" w="med" len="med"/>
                    </a:lnL>
                  </a:tcPr>
                </a:tc>
                <a:tc>
                  <a:txBody>
                    <a:bodyPr/>
                    <a:lstStyle/>
                    <a:p>
                      <a:pPr algn="ctr"/>
                      <a:r>
                        <a:rPr lang="es-ES" sz="1800" dirty="0"/>
                        <a:t>0</a:t>
                      </a:r>
                    </a:p>
                  </a:txBody>
                  <a:tcPr marL="91453" marR="91453" marT="45725" marB="45725"/>
                </a:tc>
                <a:tc>
                  <a:txBody>
                    <a:bodyPr/>
                    <a:lstStyle/>
                    <a:p>
                      <a:pPr algn="ctr"/>
                      <a:r>
                        <a:rPr lang="es-ES" sz="1800" dirty="0"/>
                        <a:t>4.2</a:t>
                      </a:r>
                    </a:p>
                  </a:txBody>
                  <a:tcPr marL="91453" marR="91453" marT="45725" marB="45725">
                    <a:lnR w="12700" cap="flat" cmpd="sng" algn="ctr">
                      <a:solidFill>
                        <a:schemeClr val="tx1"/>
                      </a:solidFill>
                      <a:prstDash val="solid"/>
                      <a:round/>
                      <a:headEnd type="none" w="med" len="med"/>
                      <a:tailEnd type="none" w="med" len="med"/>
                    </a:lnR>
                  </a:tcPr>
                </a:tc>
                <a:tc>
                  <a:txBody>
                    <a:bodyPr/>
                    <a:lstStyle/>
                    <a:p>
                      <a:pPr algn="ctr"/>
                      <a:r>
                        <a:rPr lang="es-ES" sz="1800" dirty="0"/>
                        <a:t>8.6</a:t>
                      </a:r>
                    </a:p>
                  </a:txBody>
                  <a:tcPr marL="91453" marR="91453" marT="45725" marB="4572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695303021"/>
                  </a:ext>
                </a:extLst>
              </a:tr>
              <a:tr h="370880">
                <a:tc>
                  <a:txBody>
                    <a:bodyPr/>
                    <a:lstStyle/>
                    <a:p>
                      <a:pPr algn="ctr"/>
                      <a:r>
                        <a:rPr lang="es-ES" sz="1800" dirty="0"/>
                        <a:t>5</a:t>
                      </a:r>
                    </a:p>
                  </a:txBody>
                  <a:tcPr marL="91453" marR="91453" marT="45725" marB="45725">
                    <a:lnR w="12700" cap="flat" cmpd="sng" algn="ctr">
                      <a:solidFill>
                        <a:schemeClr val="tx1"/>
                      </a:solidFill>
                      <a:prstDash val="solid"/>
                      <a:round/>
                      <a:headEnd type="none" w="med" len="med"/>
                      <a:tailEnd type="none" w="med" len="med"/>
                    </a:lnR>
                  </a:tcPr>
                </a:tc>
                <a:tc>
                  <a:txBody>
                    <a:bodyPr/>
                    <a:lstStyle/>
                    <a:p>
                      <a:pPr algn="ctr"/>
                      <a:r>
                        <a:rPr lang="es-ES" sz="1800" dirty="0"/>
                        <a:t>1.5</a:t>
                      </a:r>
                    </a:p>
                  </a:txBody>
                  <a:tcPr marL="91453" marR="91453" marT="45725" marB="45725">
                    <a:lnL w="12700" cap="flat" cmpd="sng" algn="ctr">
                      <a:solidFill>
                        <a:schemeClr val="tx1"/>
                      </a:solidFill>
                      <a:prstDash val="solid"/>
                      <a:round/>
                      <a:headEnd type="none" w="med" len="med"/>
                      <a:tailEnd type="none" w="med" len="med"/>
                    </a:lnL>
                  </a:tcPr>
                </a:tc>
                <a:tc>
                  <a:txBody>
                    <a:bodyPr/>
                    <a:lstStyle/>
                    <a:p>
                      <a:pPr algn="ctr"/>
                      <a:r>
                        <a:rPr lang="es-ES" sz="1800" dirty="0"/>
                        <a:t>0</a:t>
                      </a:r>
                    </a:p>
                  </a:txBody>
                  <a:tcPr marL="91453" marR="91453" marT="45725" marB="45725"/>
                </a:tc>
                <a:tc>
                  <a:txBody>
                    <a:bodyPr/>
                    <a:lstStyle/>
                    <a:p>
                      <a:pPr algn="ctr"/>
                      <a:r>
                        <a:rPr lang="es-ES" sz="1800" dirty="0"/>
                        <a:t>9.5</a:t>
                      </a:r>
                    </a:p>
                  </a:txBody>
                  <a:tcPr marL="91453" marR="91453" marT="45725" marB="45725">
                    <a:lnR w="12700" cap="flat" cmpd="sng" algn="ctr">
                      <a:solidFill>
                        <a:schemeClr val="tx1"/>
                      </a:solidFill>
                      <a:prstDash val="solid"/>
                      <a:round/>
                      <a:headEnd type="none" w="med" len="med"/>
                      <a:tailEnd type="none" w="med" len="med"/>
                    </a:lnR>
                  </a:tcPr>
                </a:tc>
                <a:tc>
                  <a:txBody>
                    <a:bodyPr/>
                    <a:lstStyle/>
                    <a:p>
                      <a:pPr algn="ctr"/>
                      <a:r>
                        <a:rPr lang="es-ES" sz="1800" dirty="0"/>
                        <a:t>13.4</a:t>
                      </a:r>
                    </a:p>
                  </a:txBody>
                  <a:tcPr marL="91453" marR="91453" marT="45725" marB="4572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049078207"/>
                  </a:ext>
                </a:extLst>
              </a:tr>
              <a:tr h="370880">
                <a:tc>
                  <a:txBody>
                    <a:bodyPr/>
                    <a:lstStyle/>
                    <a:p>
                      <a:pPr algn="ctr"/>
                      <a:r>
                        <a:rPr lang="es-ES" sz="1800" dirty="0"/>
                        <a:t>6</a:t>
                      </a:r>
                    </a:p>
                  </a:txBody>
                  <a:tcPr marL="91453" marR="91453" marT="45725" marB="45725">
                    <a:lnR w="12700" cap="flat" cmpd="sng" algn="ctr">
                      <a:solidFill>
                        <a:schemeClr val="tx1"/>
                      </a:solidFill>
                      <a:prstDash val="solid"/>
                      <a:round/>
                      <a:headEnd type="none" w="med" len="med"/>
                      <a:tailEnd type="none" w="med" len="med"/>
                    </a:lnR>
                  </a:tcPr>
                </a:tc>
                <a:tc>
                  <a:txBody>
                    <a:bodyPr/>
                    <a:lstStyle/>
                    <a:p>
                      <a:pPr algn="ctr"/>
                      <a:r>
                        <a:rPr lang="es-ES" sz="1800" dirty="0"/>
                        <a:t>0.9</a:t>
                      </a:r>
                    </a:p>
                  </a:txBody>
                  <a:tcPr marL="91453" marR="91453" marT="45725" marB="45725">
                    <a:lnL w="12700" cap="flat" cmpd="sng" algn="ctr">
                      <a:solidFill>
                        <a:schemeClr val="tx1"/>
                      </a:solidFill>
                      <a:prstDash val="solid"/>
                      <a:round/>
                      <a:headEnd type="none" w="med" len="med"/>
                      <a:tailEnd type="none" w="med" len="med"/>
                    </a:lnL>
                  </a:tcPr>
                </a:tc>
                <a:tc>
                  <a:txBody>
                    <a:bodyPr/>
                    <a:lstStyle/>
                    <a:p>
                      <a:pPr algn="ctr"/>
                      <a:r>
                        <a:rPr lang="es-ES" sz="1800" dirty="0"/>
                        <a:t>0</a:t>
                      </a:r>
                    </a:p>
                  </a:txBody>
                  <a:tcPr marL="91453" marR="91453" marT="45725" marB="45725"/>
                </a:tc>
                <a:tc>
                  <a:txBody>
                    <a:bodyPr/>
                    <a:lstStyle/>
                    <a:p>
                      <a:pPr algn="ctr"/>
                      <a:r>
                        <a:rPr lang="es-ES" sz="1800" dirty="0"/>
                        <a:t>13.7</a:t>
                      </a:r>
                    </a:p>
                  </a:txBody>
                  <a:tcPr marL="91453" marR="91453" marT="45725" marB="45725">
                    <a:lnR w="12700" cap="flat" cmpd="sng" algn="ctr">
                      <a:solidFill>
                        <a:schemeClr val="tx1"/>
                      </a:solidFill>
                      <a:prstDash val="solid"/>
                      <a:round/>
                      <a:headEnd type="none" w="med" len="med"/>
                      <a:tailEnd type="none" w="med" len="med"/>
                    </a:lnR>
                  </a:tcPr>
                </a:tc>
                <a:tc>
                  <a:txBody>
                    <a:bodyPr/>
                    <a:lstStyle/>
                    <a:p>
                      <a:pPr algn="ctr"/>
                      <a:r>
                        <a:rPr lang="es-ES" sz="1800" dirty="0"/>
                        <a:t>31.1</a:t>
                      </a:r>
                    </a:p>
                  </a:txBody>
                  <a:tcPr marL="91453" marR="91453" marT="45725" marB="4572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980965449"/>
                  </a:ext>
                </a:extLst>
              </a:tr>
              <a:tr h="370880">
                <a:tc>
                  <a:txBody>
                    <a:bodyPr/>
                    <a:lstStyle/>
                    <a:p>
                      <a:pPr algn="ctr"/>
                      <a:r>
                        <a:rPr lang="es-ES" sz="1800" dirty="0"/>
                        <a:t>7</a:t>
                      </a:r>
                    </a:p>
                  </a:txBody>
                  <a:tcPr marL="91453" marR="91453" marT="45725" marB="45725">
                    <a:lnR w="12700" cap="flat" cmpd="sng" algn="ctr">
                      <a:solidFill>
                        <a:schemeClr val="tx1"/>
                      </a:solidFill>
                      <a:prstDash val="solid"/>
                      <a:round/>
                      <a:headEnd type="none" w="med" len="med"/>
                      <a:tailEnd type="none" w="med" len="med"/>
                    </a:lnR>
                  </a:tcPr>
                </a:tc>
                <a:tc>
                  <a:txBody>
                    <a:bodyPr/>
                    <a:lstStyle/>
                    <a:p>
                      <a:pPr algn="ctr"/>
                      <a:r>
                        <a:rPr lang="es-ES" sz="1800" dirty="0"/>
                        <a:t>0.3</a:t>
                      </a:r>
                    </a:p>
                  </a:txBody>
                  <a:tcPr marL="91453" marR="91453" marT="45725" marB="45725">
                    <a:lnL w="12700" cap="flat" cmpd="sng" algn="ctr">
                      <a:solidFill>
                        <a:schemeClr val="tx1"/>
                      </a:solidFill>
                      <a:prstDash val="solid"/>
                      <a:round/>
                      <a:headEnd type="none" w="med" len="med"/>
                      <a:tailEnd type="none" w="med" len="med"/>
                    </a:lnL>
                  </a:tcPr>
                </a:tc>
                <a:tc>
                  <a:txBody>
                    <a:bodyPr/>
                    <a:lstStyle/>
                    <a:p>
                      <a:pPr algn="ctr"/>
                      <a:r>
                        <a:rPr lang="es-ES" sz="1800" dirty="0"/>
                        <a:t>0</a:t>
                      </a:r>
                    </a:p>
                  </a:txBody>
                  <a:tcPr marL="91453" marR="91453" marT="45725" marB="45725"/>
                </a:tc>
                <a:tc>
                  <a:txBody>
                    <a:bodyPr/>
                    <a:lstStyle/>
                    <a:p>
                      <a:pPr algn="ctr"/>
                      <a:r>
                        <a:rPr lang="es-ES" sz="1800" dirty="0"/>
                        <a:t>4.2</a:t>
                      </a:r>
                    </a:p>
                  </a:txBody>
                  <a:tcPr marL="91453" marR="91453" marT="45725" marB="45725">
                    <a:lnR w="12700" cap="flat" cmpd="sng" algn="ctr">
                      <a:solidFill>
                        <a:schemeClr val="tx1"/>
                      </a:solidFill>
                      <a:prstDash val="solid"/>
                      <a:round/>
                      <a:headEnd type="none" w="med" len="med"/>
                      <a:tailEnd type="none" w="med" len="med"/>
                    </a:lnR>
                  </a:tcPr>
                </a:tc>
                <a:tc>
                  <a:txBody>
                    <a:bodyPr/>
                    <a:lstStyle/>
                    <a:p>
                      <a:pPr algn="ctr"/>
                      <a:r>
                        <a:rPr lang="es-ES" sz="1800" dirty="0"/>
                        <a:t>17.1</a:t>
                      </a:r>
                    </a:p>
                  </a:txBody>
                  <a:tcPr marL="91453" marR="91453" marT="45725" marB="4572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47467104"/>
                  </a:ext>
                </a:extLst>
              </a:tr>
            </a:tbl>
          </a:graphicData>
        </a:graphic>
      </p:graphicFrame>
      <p:sp>
        <p:nvSpPr>
          <p:cNvPr id="8" name="7 CuadroTexto">
            <a:extLst>
              <a:ext uri="{FF2B5EF4-FFF2-40B4-BE49-F238E27FC236}">
                <a16:creationId xmlns:a16="http://schemas.microsoft.com/office/drawing/2014/main" xmlns="" id="{E4963F88-3A3A-4B8E-BB79-80358C45A26D}"/>
              </a:ext>
            </a:extLst>
          </p:cNvPr>
          <p:cNvSpPr txBox="1"/>
          <p:nvPr/>
        </p:nvSpPr>
        <p:spPr>
          <a:xfrm>
            <a:off x="323850" y="663575"/>
            <a:ext cx="4175125" cy="492125"/>
          </a:xfrm>
          <a:prstGeom prst="rect">
            <a:avLst/>
          </a:prstGeom>
          <a:noFill/>
        </p:spPr>
        <p:txBody>
          <a:bodyPr>
            <a:spAutoFit/>
          </a:bodyPr>
          <a:lstStyle/>
          <a:p>
            <a:pPr eaLnBrk="1" fontAlgn="auto" hangingPunct="1">
              <a:spcBef>
                <a:spcPts val="0"/>
              </a:spcBef>
              <a:spcAft>
                <a:spcPts val="0"/>
              </a:spcAft>
              <a:defRPr/>
            </a:pPr>
            <a:r>
              <a:rPr lang="es-ES" sz="2600" b="1" dirty="0">
                <a:solidFill>
                  <a:schemeClr val="accent6">
                    <a:lumMod val="75000"/>
                  </a:schemeClr>
                </a:solidFill>
                <a:latin typeface="+mn-lt"/>
              </a:rPr>
              <a:t>1. </a:t>
            </a:r>
            <a:r>
              <a:rPr lang="es-ES" sz="2600" b="1" dirty="0" err="1">
                <a:solidFill>
                  <a:schemeClr val="accent6">
                    <a:lumMod val="75000"/>
                  </a:schemeClr>
                </a:solidFill>
                <a:latin typeface="+mn-lt"/>
              </a:rPr>
              <a:t>Damage</a:t>
            </a:r>
            <a:r>
              <a:rPr lang="es-ES" sz="2600" b="1" dirty="0">
                <a:solidFill>
                  <a:schemeClr val="accent6">
                    <a:lumMod val="75000"/>
                  </a:schemeClr>
                </a:solidFill>
                <a:latin typeface="+mn-lt"/>
              </a:rPr>
              <a:t> </a:t>
            </a:r>
            <a:r>
              <a:rPr lang="es-ES" sz="2600" b="1" dirty="0" err="1">
                <a:solidFill>
                  <a:schemeClr val="accent6">
                    <a:lumMod val="75000"/>
                  </a:schemeClr>
                </a:solidFill>
                <a:latin typeface="+mn-lt"/>
              </a:rPr>
              <a:t>inventory</a:t>
            </a:r>
            <a:endParaRPr lang="es-ES" sz="2600" b="1" dirty="0">
              <a:solidFill>
                <a:schemeClr val="accent6">
                  <a:lumMod val="75000"/>
                </a:schemeClr>
              </a:solidFill>
              <a:latin typeface="+mn-lt"/>
            </a:endParaRPr>
          </a:p>
        </p:txBody>
      </p:sp>
      <p:sp>
        <p:nvSpPr>
          <p:cNvPr id="23603" name="1 CuadroTexto">
            <a:extLst>
              <a:ext uri="{FF2B5EF4-FFF2-40B4-BE49-F238E27FC236}">
                <a16:creationId xmlns:a16="http://schemas.microsoft.com/office/drawing/2014/main" xmlns="" id="{5992EB20-D394-4684-8ABE-35E06C330435}"/>
              </a:ext>
            </a:extLst>
          </p:cNvPr>
          <p:cNvSpPr txBox="1">
            <a:spLocks noChangeArrowheads="1"/>
          </p:cNvSpPr>
          <p:nvPr/>
        </p:nvSpPr>
        <p:spPr bwMode="auto">
          <a:xfrm>
            <a:off x="468313" y="1190625"/>
            <a:ext cx="68786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S" altLang="es-ES" sz="2000"/>
              <a:t>Percentage of trees within each defoliation level per study area</a:t>
            </a:r>
          </a:p>
        </p:txBody>
      </p:sp>
      <p:sp>
        <p:nvSpPr>
          <p:cNvPr id="3" name="2 Rectángulo redondeado">
            <a:extLst>
              <a:ext uri="{FF2B5EF4-FFF2-40B4-BE49-F238E27FC236}">
                <a16:creationId xmlns:a16="http://schemas.microsoft.com/office/drawing/2014/main" xmlns="" id="{A8701609-2694-4265-B19B-31266331BDC0}"/>
              </a:ext>
            </a:extLst>
          </p:cNvPr>
          <p:cNvSpPr/>
          <p:nvPr/>
        </p:nvSpPr>
        <p:spPr>
          <a:xfrm>
            <a:off x="2555875" y="2060575"/>
            <a:ext cx="3095625" cy="11525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11" name="10 Rectángulo redondeado">
            <a:extLst>
              <a:ext uri="{FF2B5EF4-FFF2-40B4-BE49-F238E27FC236}">
                <a16:creationId xmlns:a16="http://schemas.microsoft.com/office/drawing/2014/main" xmlns="" id="{23D6B1B1-79DE-4E18-AA89-663AD17ABF50}"/>
              </a:ext>
            </a:extLst>
          </p:cNvPr>
          <p:cNvSpPr/>
          <p:nvPr/>
        </p:nvSpPr>
        <p:spPr>
          <a:xfrm>
            <a:off x="5724525" y="3573463"/>
            <a:ext cx="1079500" cy="10080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5" name="4 Rectángulo">
            <a:extLst>
              <a:ext uri="{FF2B5EF4-FFF2-40B4-BE49-F238E27FC236}">
                <a16:creationId xmlns:a16="http://schemas.microsoft.com/office/drawing/2014/main" xmlns="" id="{D9DB1432-E0D6-467B-8635-671100A8052D}"/>
              </a:ext>
            </a:extLst>
          </p:cNvPr>
          <p:cNvSpPr/>
          <p:nvPr/>
        </p:nvSpPr>
        <p:spPr>
          <a:xfrm>
            <a:off x="788988" y="5162550"/>
            <a:ext cx="7632700" cy="1401763"/>
          </a:xfrm>
          <a:prstGeom prst="rect">
            <a:avLst/>
          </a:prstGeom>
        </p:spPr>
        <p:txBody>
          <a:bodyPr>
            <a:spAutoFit/>
          </a:bodyPr>
          <a:lstStyle/>
          <a:p>
            <a:pPr marL="342900" indent="-342900" eaLnBrk="1" fontAlgn="auto" hangingPunct="1">
              <a:spcBef>
                <a:spcPts val="0"/>
              </a:spcBef>
              <a:spcAft>
                <a:spcPts val="600"/>
              </a:spcAft>
              <a:buFont typeface="Wingdings" panose="05000000000000000000" pitchFamily="2" charset="2"/>
              <a:buChar char="Ø"/>
              <a:defRPr/>
            </a:pPr>
            <a:r>
              <a:rPr lang="es-ES" sz="2000" dirty="0">
                <a:latin typeface="+mn-lt"/>
              </a:rPr>
              <a:t>SPAIN (Asturias, Cantabria and Galicia) : 87 % of </a:t>
            </a:r>
            <a:r>
              <a:rPr lang="es-ES" sz="2000" dirty="0" err="1">
                <a:latin typeface="+mn-lt"/>
              </a:rPr>
              <a:t>the</a:t>
            </a:r>
            <a:r>
              <a:rPr lang="es-ES" sz="2000" dirty="0">
                <a:latin typeface="+mn-lt"/>
              </a:rPr>
              <a:t> </a:t>
            </a:r>
            <a:r>
              <a:rPr lang="es-ES" sz="2000" dirty="0" err="1">
                <a:latin typeface="+mn-lt"/>
              </a:rPr>
              <a:t>trees</a:t>
            </a:r>
            <a:r>
              <a:rPr lang="es-ES" sz="2000" dirty="0">
                <a:latin typeface="+mn-lt"/>
              </a:rPr>
              <a:t> are </a:t>
            </a:r>
            <a:r>
              <a:rPr lang="es-ES" sz="2000" dirty="0" err="1">
                <a:latin typeface="+mn-lt"/>
              </a:rPr>
              <a:t>within</a:t>
            </a:r>
            <a:r>
              <a:rPr lang="es-ES" sz="2000" dirty="0">
                <a:latin typeface="+mn-lt"/>
              </a:rPr>
              <a:t> </a:t>
            </a:r>
            <a:r>
              <a:rPr lang="es-ES" sz="2000" dirty="0" err="1">
                <a:latin typeface="+mn-lt"/>
              </a:rPr>
              <a:t>defoliation</a:t>
            </a:r>
            <a:r>
              <a:rPr lang="es-ES" sz="2000" dirty="0">
                <a:latin typeface="+mn-lt"/>
              </a:rPr>
              <a:t> </a:t>
            </a:r>
            <a:r>
              <a:rPr lang="es-ES" sz="2000" dirty="0" err="1">
                <a:latin typeface="+mn-lt"/>
              </a:rPr>
              <a:t>levels</a:t>
            </a:r>
            <a:r>
              <a:rPr lang="es-ES" sz="2000" dirty="0">
                <a:latin typeface="+mn-lt"/>
              </a:rPr>
              <a:t> 1, 2 and 3 </a:t>
            </a:r>
          </a:p>
          <a:p>
            <a:pPr marL="342900" indent="-342900" eaLnBrk="1" fontAlgn="auto" hangingPunct="1">
              <a:spcBef>
                <a:spcPts val="0"/>
              </a:spcBef>
              <a:spcAft>
                <a:spcPts val="600"/>
              </a:spcAft>
              <a:buFont typeface="Wingdings" panose="05000000000000000000" pitchFamily="2" charset="2"/>
              <a:buChar char="Ø"/>
              <a:defRPr/>
            </a:pPr>
            <a:r>
              <a:rPr lang="es-ES" sz="2000" dirty="0">
                <a:latin typeface="+mn-lt"/>
              </a:rPr>
              <a:t>PORTUGAL: 62.6%  of the </a:t>
            </a:r>
            <a:r>
              <a:rPr lang="es-ES" sz="2000" dirty="0" err="1">
                <a:latin typeface="+mn-lt"/>
              </a:rPr>
              <a:t>trees</a:t>
            </a:r>
            <a:r>
              <a:rPr lang="es-ES" sz="2000" dirty="0">
                <a:latin typeface="+mn-lt"/>
              </a:rPr>
              <a:t> are in the </a:t>
            </a:r>
            <a:r>
              <a:rPr lang="es-ES" sz="2000" dirty="0" err="1">
                <a:latin typeface="+mn-lt"/>
              </a:rPr>
              <a:t>highest</a:t>
            </a:r>
            <a:r>
              <a:rPr lang="es-ES" sz="2000" dirty="0">
                <a:latin typeface="+mn-lt"/>
              </a:rPr>
              <a:t> </a:t>
            </a:r>
            <a:r>
              <a:rPr lang="es-ES" sz="2000" dirty="0" err="1">
                <a:latin typeface="+mn-lt"/>
              </a:rPr>
              <a:t>categories</a:t>
            </a:r>
            <a:r>
              <a:rPr lang="es-ES" sz="2000" dirty="0">
                <a:latin typeface="+mn-lt"/>
              </a:rPr>
              <a:t> of </a:t>
            </a:r>
            <a:r>
              <a:rPr lang="es-ES" sz="2000" dirty="0" err="1">
                <a:latin typeface="+mn-lt"/>
              </a:rPr>
              <a:t>defoliation</a:t>
            </a:r>
            <a:endParaRPr lang="es-ES" sz="2000" cap="all" dirty="0">
              <a:latin typeface="+mn-lt"/>
            </a:endParaRPr>
          </a:p>
        </p:txBody>
      </p:sp>
      <p:sp>
        <p:nvSpPr>
          <p:cNvPr id="6" name="5 Rectángulo redondeado">
            <a:extLst>
              <a:ext uri="{FF2B5EF4-FFF2-40B4-BE49-F238E27FC236}">
                <a16:creationId xmlns:a16="http://schemas.microsoft.com/office/drawing/2014/main" xmlns="" id="{65BE74C3-3F5A-4EBF-B61F-282266C765A6}"/>
              </a:ext>
            </a:extLst>
          </p:cNvPr>
          <p:cNvSpPr/>
          <p:nvPr/>
        </p:nvSpPr>
        <p:spPr>
          <a:xfrm>
            <a:off x="3105150" y="4581525"/>
            <a:ext cx="1857375" cy="5429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b="1" dirty="0">
                <a:solidFill>
                  <a:schemeClr val="tx1"/>
                </a:solidFill>
              </a:rPr>
              <a:t>LOW DAMAGE</a:t>
            </a:r>
          </a:p>
        </p:txBody>
      </p:sp>
      <p:sp>
        <p:nvSpPr>
          <p:cNvPr id="15" name="15 Medio marco">
            <a:extLst>
              <a:ext uri="{FF2B5EF4-FFF2-40B4-BE49-F238E27FC236}">
                <a16:creationId xmlns:a16="http://schemas.microsoft.com/office/drawing/2014/main" xmlns="" id="{70C32DCC-5186-484F-9ACF-40D24DC747BB}"/>
              </a:ext>
            </a:extLst>
          </p:cNvPr>
          <p:cNvSpPr/>
          <p:nvPr/>
        </p:nvSpPr>
        <p:spPr bwMode="auto">
          <a:xfrm>
            <a:off x="252413" y="620713"/>
            <a:ext cx="2670175" cy="190500"/>
          </a:xfrm>
          <a:prstGeom prst="halfFrame">
            <a:avLst/>
          </a:prstGeom>
          <a:solidFill>
            <a:srgbClr val="F9B639"/>
          </a:solidFill>
          <a:ln w="31800" cap="flat" cmpd="sng" algn="ctr">
            <a:solidFill>
              <a:sysClr val="window" lastClr="FFFFFF"/>
            </a:solidFill>
            <a:prstDash val="solid"/>
          </a:ln>
          <a:effectLst>
            <a:outerShdw blurRad="50800" dist="25000" dir="5400000" rotWithShape="0">
              <a:srgbClr val="F9B639">
                <a:shade val="30000"/>
                <a:satMod val="150000"/>
                <a:alpha val="38000"/>
              </a:srgbClr>
            </a:outerShdw>
          </a:effectLst>
        </p:spPr>
        <p:txBody>
          <a:bodyPr anchor="ctr"/>
          <a:lstStyle/>
          <a:p>
            <a:pPr eaLnBrk="1" fontAlgn="auto" hangingPunct="1">
              <a:spcBef>
                <a:spcPts val="0"/>
              </a:spcBef>
              <a:spcAft>
                <a:spcPts val="0"/>
              </a:spcAft>
              <a:defRPr/>
            </a:pPr>
            <a:endParaRPr lang="es-ES" sz="2800">
              <a:solidFill>
                <a:srgbClr val="000000"/>
              </a:solidFill>
            </a:endParaRPr>
          </a:p>
        </p:txBody>
      </p:sp>
      <p:sp>
        <p:nvSpPr>
          <p:cNvPr id="16" name="7 CuadroTexto">
            <a:extLst>
              <a:ext uri="{FF2B5EF4-FFF2-40B4-BE49-F238E27FC236}">
                <a16:creationId xmlns:a16="http://schemas.microsoft.com/office/drawing/2014/main" xmlns="" id="{C9116B7A-2914-4D24-BDB3-708D615C2AAE}"/>
              </a:ext>
            </a:extLst>
          </p:cNvPr>
          <p:cNvSpPr txBox="1"/>
          <p:nvPr/>
        </p:nvSpPr>
        <p:spPr bwMode="auto">
          <a:xfrm>
            <a:off x="250825" y="119063"/>
            <a:ext cx="2665413" cy="5238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defPPr>
              <a:defRPr lang="es-ES"/>
            </a:defPPr>
            <a:lvl1pPr algn="ctr">
              <a:defRPr sz="2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eaLnBrk="1" fontAlgn="auto" hangingPunct="1">
              <a:spcBef>
                <a:spcPts val="0"/>
              </a:spcBef>
              <a:spcAft>
                <a:spcPts val="0"/>
              </a:spcAft>
              <a:defRPr/>
            </a:pPr>
            <a:r>
              <a:rPr lang="es-ES" sz="2800" dirty="0">
                <a:solidFill>
                  <a:srgbClr val="000000"/>
                </a:solidFill>
              </a:rPr>
              <a:t>RESULTS</a:t>
            </a:r>
          </a:p>
        </p:txBody>
      </p:sp>
      <p:sp>
        <p:nvSpPr>
          <p:cNvPr id="17" name="16 Rectángulo redondeado">
            <a:extLst>
              <a:ext uri="{FF2B5EF4-FFF2-40B4-BE49-F238E27FC236}">
                <a16:creationId xmlns:a16="http://schemas.microsoft.com/office/drawing/2014/main" xmlns="" id="{0F57ED62-2528-43B9-B6BC-51CAE16E8BCC}"/>
              </a:ext>
            </a:extLst>
          </p:cNvPr>
          <p:cNvSpPr/>
          <p:nvPr/>
        </p:nvSpPr>
        <p:spPr>
          <a:xfrm>
            <a:off x="5449888" y="4581525"/>
            <a:ext cx="1858962" cy="5429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b="1" dirty="0">
                <a:solidFill>
                  <a:schemeClr val="tx1"/>
                </a:solidFill>
              </a:rPr>
              <a:t>HIGH DAMAGE</a:t>
            </a:r>
          </a:p>
        </p:txBody>
      </p:sp>
      <p:pic>
        <p:nvPicPr>
          <p:cNvPr id="23611" name="6 Imagen">
            <a:extLst>
              <a:ext uri="{FF2B5EF4-FFF2-40B4-BE49-F238E27FC236}">
                <a16:creationId xmlns:a16="http://schemas.microsoft.com/office/drawing/2014/main" xmlns="" id="{124E7146-1542-42DC-84FD-49E8AA6B02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44450"/>
            <a:ext cx="18732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a:extLst>
              <a:ext uri="{FF2B5EF4-FFF2-40B4-BE49-F238E27FC236}">
                <a16:creationId xmlns:a16="http://schemas.microsoft.com/office/drawing/2014/main" xmlns="" id="{AC8E76EC-0476-4F2B-9D08-3E268A6EDEE4}"/>
              </a:ext>
            </a:extLst>
          </p:cNvPr>
          <p:cNvSpPr/>
          <p:nvPr/>
        </p:nvSpPr>
        <p:spPr>
          <a:xfrm>
            <a:off x="0" y="0"/>
            <a:ext cx="9144000" cy="6858000"/>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solidFill>
                <a:srgbClr val="FFFFFF"/>
              </a:solidFill>
            </a:endParaRPr>
          </a:p>
        </p:txBody>
      </p:sp>
      <p:sp>
        <p:nvSpPr>
          <p:cNvPr id="19" name="15 Medio marco">
            <a:extLst>
              <a:ext uri="{FF2B5EF4-FFF2-40B4-BE49-F238E27FC236}">
                <a16:creationId xmlns:a16="http://schemas.microsoft.com/office/drawing/2014/main" xmlns="" id="{B12BA72A-1381-4163-B358-917E74CF00E4}"/>
              </a:ext>
            </a:extLst>
          </p:cNvPr>
          <p:cNvSpPr/>
          <p:nvPr/>
        </p:nvSpPr>
        <p:spPr bwMode="auto">
          <a:xfrm>
            <a:off x="252413" y="620713"/>
            <a:ext cx="2670175" cy="190500"/>
          </a:xfrm>
          <a:prstGeom prst="halfFrame">
            <a:avLst/>
          </a:prstGeom>
          <a:solidFill>
            <a:srgbClr val="F9B639"/>
          </a:solidFill>
          <a:ln w="31800" cap="flat" cmpd="sng" algn="ctr">
            <a:solidFill>
              <a:sysClr val="window" lastClr="FFFFFF"/>
            </a:solidFill>
            <a:prstDash val="solid"/>
          </a:ln>
          <a:effectLst>
            <a:outerShdw blurRad="50800" dist="25000" dir="5400000" rotWithShape="0">
              <a:srgbClr val="F9B639">
                <a:shade val="30000"/>
                <a:satMod val="150000"/>
                <a:alpha val="38000"/>
              </a:srgbClr>
            </a:outerShdw>
          </a:effectLst>
        </p:spPr>
        <p:txBody>
          <a:bodyPr anchor="ctr"/>
          <a:lstStyle/>
          <a:p>
            <a:pPr eaLnBrk="1" fontAlgn="auto" hangingPunct="1">
              <a:spcBef>
                <a:spcPts val="0"/>
              </a:spcBef>
              <a:spcAft>
                <a:spcPts val="0"/>
              </a:spcAft>
              <a:defRPr/>
            </a:pPr>
            <a:endParaRPr lang="es-ES" sz="2800">
              <a:solidFill>
                <a:srgbClr val="000000"/>
              </a:solidFill>
            </a:endParaRPr>
          </a:p>
        </p:txBody>
      </p:sp>
      <p:sp>
        <p:nvSpPr>
          <p:cNvPr id="11" name="7 CuadroTexto">
            <a:extLst>
              <a:ext uri="{FF2B5EF4-FFF2-40B4-BE49-F238E27FC236}">
                <a16:creationId xmlns:a16="http://schemas.microsoft.com/office/drawing/2014/main" xmlns="" id="{C9116B7A-2914-4D24-BDB3-708D615C2AAE}"/>
              </a:ext>
            </a:extLst>
          </p:cNvPr>
          <p:cNvSpPr txBox="1"/>
          <p:nvPr/>
        </p:nvSpPr>
        <p:spPr bwMode="auto">
          <a:xfrm>
            <a:off x="250825" y="119063"/>
            <a:ext cx="2665413" cy="5238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defPPr>
              <a:defRPr lang="es-ES"/>
            </a:defPPr>
            <a:lvl1pPr algn="ctr">
              <a:defRPr sz="2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eaLnBrk="1" fontAlgn="auto" hangingPunct="1">
              <a:spcBef>
                <a:spcPts val="0"/>
              </a:spcBef>
              <a:spcAft>
                <a:spcPts val="0"/>
              </a:spcAft>
              <a:defRPr/>
            </a:pPr>
            <a:r>
              <a:rPr lang="es-ES" sz="2800" dirty="0">
                <a:solidFill>
                  <a:srgbClr val="000000"/>
                </a:solidFill>
              </a:rPr>
              <a:t>RESULTS</a:t>
            </a:r>
          </a:p>
        </p:txBody>
      </p:sp>
      <p:graphicFrame>
        <p:nvGraphicFramePr>
          <p:cNvPr id="15" name="Tabla 3">
            <a:extLst>
              <a:ext uri="{FF2B5EF4-FFF2-40B4-BE49-F238E27FC236}">
                <a16:creationId xmlns:a16="http://schemas.microsoft.com/office/drawing/2014/main" xmlns="" id="{EE871FAD-5F3F-4601-8B62-81D8C07CA612}"/>
              </a:ext>
            </a:extLst>
          </p:cNvPr>
          <p:cNvGraphicFramePr>
            <a:graphicFrameLocks noGrp="1"/>
          </p:cNvGraphicFramePr>
          <p:nvPr/>
        </p:nvGraphicFramePr>
        <p:xfrm>
          <a:off x="371475" y="1341438"/>
          <a:ext cx="3081338" cy="5213985"/>
        </p:xfrm>
        <a:graphic>
          <a:graphicData uri="http://schemas.openxmlformats.org/drawingml/2006/table">
            <a:tbl>
              <a:tblPr firstRow="1" bandRow="1">
                <a:tableStyleId>{68D230F3-CF80-4859-8CE7-A43EE81993B5}</a:tableStyleId>
              </a:tblPr>
              <a:tblGrid>
                <a:gridCol w="1863684">
                  <a:extLst>
                    <a:ext uri="{9D8B030D-6E8A-4147-A177-3AD203B41FA5}">
                      <a16:colId xmlns:a16="http://schemas.microsoft.com/office/drawing/2014/main" xmlns="" val="515643173"/>
                    </a:ext>
                  </a:extLst>
                </a:gridCol>
                <a:gridCol w="1217654">
                  <a:extLst>
                    <a:ext uri="{9D8B030D-6E8A-4147-A177-3AD203B41FA5}">
                      <a16:colId xmlns:a16="http://schemas.microsoft.com/office/drawing/2014/main" xmlns="" val="1974941634"/>
                    </a:ext>
                  </a:extLst>
                </a:gridCol>
              </a:tblGrid>
              <a:tr h="121235">
                <a:tc>
                  <a:txBody>
                    <a:bodyPr/>
                    <a:lstStyle/>
                    <a:p>
                      <a:pPr algn="ctr"/>
                      <a:r>
                        <a:rPr lang="es-ES" sz="1600" dirty="0"/>
                        <a:t>VEGETATION INDEX</a:t>
                      </a:r>
                    </a:p>
                  </a:txBody>
                  <a:tcPr marL="91419" marR="91419"/>
                </a:tc>
                <a:tc>
                  <a:txBody>
                    <a:bodyPr/>
                    <a:lstStyle/>
                    <a:p>
                      <a:r>
                        <a:rPr lang="es-ES" sz="1600" dirty="0"/>
                        <a:t>CORRELATION</a:t>
                      </a:r>
                    </a:p>
                  </a:txBody>
                  <a:tcPr marL="9523" marR="9523" marT="9525" marB="0" anchor="b"/>
                </a:tc>
                <a:extLst>
                  <a:ext uri="{0D108BD9-81ED-4DB2-BD59-A6C34878D82A}">
                    <a16:rowId xmlns:a16="http://schemas.microsoft.com/office/drawing/2014/main" xmlns="" val="209579257"/>
                  </a:ext>
                </a:extLst>
              </a:tr>
              <a:tr h="370840">
                <a:tc>
                  <a:txBody>
                    <a:bodyPr/>
                    <a:lstStyle/>
                    <a:p>
                      <a:pPr marL="0" algn="l" defTabSz="914400" rtl="0" eaLnBrk="1" fontAlgn="b" latinLnBrk="0" hangingPunct="1">
                        <a:lnSpc>
                          <a:spcPct val="150000"/>
                        </a:lnSpc>
                        <a:spcBef>
                          <a:spcPts val="600"/>
                        </a:spcBef>
                        <a:spcAft>
                          <a:spcPts val="600"/>
                        </a:spcAft>
                      </a:pPr>
                      <a:r>
                        <a:rPr lang="es-ES" sz="1600" kern="1200" dirty="0">
                          <a:solidFill>
                            <a:schemeClr val="tx1"/>
                          </a:solidFill>
                          <a:latin typeface="+mn-lt"/>
                          <a:ea typeface="+mn-ea"/>
                          <a:cs typeface="+mn-cs"/>
                        </a:rPr>
                        <a:t>NDVI</a:t>
                      </a:r>
                    </a:p>
                  </a:txBody>
                  <a:tcPr marL="9523" marR="9523" marT="9525" marB="0" anchor="b"/>
                </a:tc>
                <a:tc>
                  <a:txBody>
                    <a:bodyPr/>
                    <a:lstStyle/>
                    <a:p>
                      <a:pPr algn="l" fontAlgn="b"/>
                      <a:r>
                        <a:rPr lang="es-ES" sz="1600" b="0" i="0" u="none" strike="noStrike" dirty="0">
                          <a:solidFill>
                            <a:srgbClr val="000000"/>
                          </a:solidFill>
                          <a:effectLst/>
                          <a:latin typeface="Calibri"/>
                        </a:rPr>
                        <a:t>-0.178(**)</a:t>
                      </a:r>
                    </a:p>
                  </a:txBody>
                  <a:tcPr marL="9523" marR="9523" marT="9525" marB="0" anchor="b"/>
                </a:tc>
                <a:extLst>
                  <a:ext uri="{0D108BD9-81ED-4DB2-BD59-A6C34878D82A}">
                    <a16:rowId xmlns:a16="http://schemas.microsoft.com/office/drawing/2014/main" xmlns="" val="1232415561"/>
                  </a:ext>
                </a:extLst>
              </a:tr>
              <a:tr h="370840">
                <a:tc>
                  <a:txBody>
                    <a:bodyPr/>
                    <a:lstStyle/>
                    <a:p>
                      <a:pPr marL="0" algn="l" defTabSz="914400" rtl="0" eaLnBrk="1" fontAlgn="b" latinLnBrk="0" hangingPunct="1">
                        <a:lnSpc>
                          <a:spcPct val="150000"/>
                        </a:lnSpc>
                        <a:spcBef>
                          <a:spcPts val="600"/>
                        </a:spcBef>
                        <a:spcAft>
                          <a:spcPts val="600"/>
                        </a:spcAft>
                      </a:pPr>
                      <a:r>
                        <a:rPr lang="es-ES" sz="1600" kern="1200" dirty="0">
                          <a:solidFill>
                            <a:schemeClr val="tx1"/>
                          </a:solidFill>
                          <a:latin typeface="+mn-lt"/>
                          <a:ea typeface="+mn-ea"/>
                          <a:cs typeface="+mn-cs"/>
                        </a:rPr>
                        <a:t>GNDVI</a:t>
                      </a:r>
                    </a:p>
                  </a:txBody>
                  <a:tcPr marL="9523" marR="9523" marT="9525" marB="0" anchor="b"/>
                </a:tc>
                <a:tc>
                  <a:txBody>
                    <a:bodyPr/>
                    <a:lstStyle/>
                    <a:p>
                      <a:pPr algn="l" fontAlgn="b"/>
                      <a:r>
                        <a:rPr lang="es-ES" sz="1600" b="0" i="0" u="none" strike="noStrike" dirty="0">
                          <a:solidFill>
                            <a:srgbClr val="000000"/>
                          </a:solidFill>
                          <a:effectLst/>
                          <a:latin typeface="Calibri"/>
                        </a:rPr>
                        <a:t>-0.154(**)</a:t>
                      </a:r>
                    </a:p>
                  </a:txBody>
                  <a:tcPr marL="9523" marR="9523" marT="9525" marB="0" anchor="b"/>
                </a:tc>
                <a:extLst>
                  <a:ext uri="{0D108BD9-81ED-4DB2-BD59-A6C34878D82A}">
                    <a16:rowId xmlns:a16="http://schemas.microsoft.com/office/drawing/2014/main" xmlns="" val="824811258"/>
                  </a:ext>
                </a:extLst>
              </a:tr>
              <a:tr h="370840">
                <a:tc>
                  <a:txBody>
                    <a:bodyPr/>
                    <a:lstStyle/>
                    <a:p>
                      <a:pPr marL="0" algn="l" defTabSz="914400" rtl="0" eaLnBrk="1" fontAlgn="b" latinLnBrk="0" hangingPunct="1">
                        <a:lnSpc>
                          <a:spcPct val="150000"/>
                        </a:lnSpc>
                        <a:spcBef>
                          <a:spcPts val="600"/>
                        </a:spcBef>
                        <a:spcAft>
                          <a:spcPts val="600"/>
                        </a:spcAft>
                      </a:pPr>
                      <a:r>
                        <a:rPr lang="es-ES" sz="1600" kern="1200" dirty="0">
                          <a:solidFill>
                            <a:schemeClr val="tx1"/>
                          </a:solidFill>
                          <a:latin typeface="+mn-lt"/>
                          <a:ea typeface="+mn-ea"/>
                          <a:cs typeface="+mn-cs"/>
                        </a:rPr>
                        <a:t>IPVI</a:t>
                      </a:r>
                    </a:p>
                  </a:txBody>
                  <a:tcPr marL="9523" marR="9523" marT="9525" marB="0" anchor="b"/>
                </a:tc>
                <a:tc>
                  <a:txBody>
                    <a:bodyPr/>
                    <a:lstStyle/>
                    <a:p>
                      <a:pPr algn="l" fontAlgn="b"/>
                      <a:r>
                        <a:rPr lang="es-ES" sz="1600" b="0" i="0" u="none" strike="noStrike" dirty="0">
                          <a:solidFill>
                            <a:srgbClr val="000000"/>
                          </a:solidFill>
                          <a:effectLst/>
                          <a:latin typeface="Calibri"/>
                        </a:rPr>
                        <a:t>-0.241(**)</a:t>
                      </a:r>
                    </a:p>
                  </a:txBody>
                  <a:tcPr marL="9523" marR="9523" marT="9525" marB="0" anchor="b"/>
                </a:tc>
                <a:extLst>
                  <a:ext uri="{0D108BD9-81ED-4DB2-BD59-A6C34878D82A}">
                    <a16:rowId xmlns:a16="http://schemas.microsoft.com/office/drawing/2014/main" xmlns="" val="3695303021"/>
                  </a:ext>
                </a:extLst>
              </a:tr>
              <a:tr h="370840">
                <a:tc>
                  <a:txBody>
                    <a:bodyPr/>
                    <a:lstStyle/>
                    <a:p>
                      <a:pPr marL="0" algn="l" defTabSz="914400" rtl="0" eaLnBrk="1" fontAlgn="b" latinLnBrk="0" hangingPunct="1">
                        <a:lnSpc>
                          <a:spcPct val="150000"/>
                        </a:lnSpc>
                        <a:spcBef>
                          <a:spcPts val="600"/>
                        </a:spcBef>
                        <a:spcAft>
                          <a:spcPts val="600"/>
                        </a:spcAft>
                      </a:pPr>
                      <a:r>
                        <a:rPr lang="es-ES" sz="1600" kern="1200" dirty="0">
                          <a:solidFill>
                            <a:schemeClr val="tx1"/>
                          </a:solidFill>
                          <a:latin typeface="+mn-lt"/>
                          <a:ea typeface="+mn-ea"/>
                          <a:cs typeface="+mn-cs"/>
                        </a:rPr>
                        <a:t>GCI</a:t>
                      </a:r>
                    </a:p>
                  </a:txBody>
                  <a:tcPr marL="9523" marR="9523" marT="9525" marB="0" anchor="b"/>
                </a:tc>
                <a:tc>
                  <a:txBody>
                    <a:bodyPr/>
                    <a:lstStyle/>
                    <a:p>
                      <a:pPr algn="l" fontAlgn="b"/>
                      <a:r>
                        <a:rPr lang="es-ES" sz="1600" b="0" i="0" u="none" strike="noStrike" dirty="0">
                          <a:solidFill>
                            <a:srgbClr val="000000"/>
                          </a:solidFill>
                          <a:effectLst/>
                          <a:latin typeface="Calibri"/>
                        </a:rPr>
                        <a:t>-0.189(**)</a:t>
                      </a:r>
                    </a:p>
                  </a:txBody>
                  <a:tcPr marL="9523" marR="9523" marT="9525" marB="0" anchor="b"/>
                </a:tc>
                <a:extLst>
                  <a:ext uri="{0D108BD9-81ED-4DB2-BD59-A6C34878D82A}">
                    <a16:rowId xmlns:a16="http://schemas.microsoft.com/office/drawing/2014/main" xmlns="" val="3049078207"/>
                  </a:ext>
                </a:extLst>
              </a:tr>
              <a:tr h="370840">
                <a:tc>
                  <a:txBody>
                    <a:bodyPr/>
                    <a:lstStyle/>
                    <a:p>
                      <a:pPr marL="0" algn="l" defTabSz="914400" rtl="0" eaLnBrk="1" fontAlgn="b" latinLnBrk="0" hangingPunct="1">
                        <a:lnSpc>
                          <a:spcPct val="150000"/>
                        </a:lnSpc>
                        <a:spcBef>
                          <a:spcPts val="600"/>
                        </a:spcBef>
                        <a:spcAft>
                          <a:spcPts val="600"/>
                        </a:spcAft>
                      </a:pPr>
                      <a:r>
                        <a:rPr lang="es-ES" sz="1600" kern="1200" dirty="0">
                          <a:solidFill>
                            <a:schemeClr val="tx1"/>
                          </a:solidFill>
                          <a:latin typeface="+mn-lt"/>
                          <a:ea typeface="+mn-ea"/>
                          <a:cs typeface="+mn-cs"/>
                        </a:rPr>
                        <a:t>NLI</a:t>
                      </a:r>
                    </a:p>
                  </a:txBody>
                  <a:tcPr marL="9523" marR="9523" marT="9525" marB="0" anchor="b"/>
                </a:tc>
                <a:tc>
                  <a:txBody>
                    <a:bodyPr/>
                    <a:lstStyle/>
                    <a:p>
                      <a:pPr algn="l" fontAlgn="b"/>
                      <a:r>
                        <a:rPr lang="es-ES" sz="1600" b="0" i="0" u="none" strike="noStrike" dirty="0">
                          <a:solidFill>
                            <a:srgbClr val="000000"/>
                          </a:solidFill>
                          <a:effectLst/>
                          <a:latin typeface="Calibri"/>
                        </a:rPr>
                        <a:t>-0.221(**)</a:t>
                      </a:r>
                    </a:p>
                  </a:txBody>
                  <a:tcPr marL="9523" marR="9523" marT="9525" marB="0" anchor="b"/>
                </a:tc>
                <a:extLst>
                  <a:ext uri="{0D108BD9-81ED-4DB2-BD59-A6C34878D82A}">
                    <a16:rowId xmlns:a16="http://schemas.microsoft.com/office/drawing/2014/main" xmlns="" val="980965449"/>
                  </a:ext>
                </a:extLst>
              </a:tr>
              <a:tr h="370840">
                <a:tc>
                  <a:txBody>
                    <a:bodyPr/>
                    <a:lstStyle/>
                    <a:p>
                      <a:pPr marL="0" algn="l" defTabSz="914400" rtl="0" eaLnBrk="1" fontAlgn="b" latinLnBrk="0" hangingPunct="1">
                        <a:lnSpc>
                          <a:spcPct val="150000"/>
                        </a:lnSpc>
                        <a:spcBef>
                          <a:spcPts val="600"/>
                        </a:spcBef>
                        <a:spcAft>
                          <a:spcPts val="600"/>
                        </a:spcAft>
                      </a:pPr>
                      <a:r>
                        <a:rPr lang="es-ES" sz="1600" kern="1200" dirty="0">
                          <a:solidFill>
                            <a:schemeClr val="tx1"/>
                          </a:solidFill>
                          <a:latin typeface="+mn-lt"/>
                          <a:ea typeface="+mn-ea"/>
                          <a:cs typeface="+mn-cs"/>
                        </a:rPr>
                        <a:t>NGRDI</a:t>
                      </a:r>
                    </a:p>
                  </a:txBody>
                  <a:tcPr marL="9523" marR="9523" marT="9525" marB="0" anchor="b"/>
                </a:tc>
                <a:tc>
                  <a:txBody>
                    <a:bodyPr/>
                    <a:lstStyle/>
                    <a:p>
                      <a:pPr algn="l" fontAlgn="b"/>
                      <a:r>
                        <a:rPr lang="es-ES" sz="1600" b="0" i="0" u="none" strike="noStrike" dirty="0">
                          <a:solidFill>
                            <a:srgbClr val="000000"/>
                          </a:solidFill>
                          <a:effectLst/>
                          <a:latin typeface="Calibri"/>
                        </a:rPr>
                        <a:t>-0.091(**)</a:t>
                      </a:r>
                    </a:p>
                  </a:txBody>
                  <a:tcPr marL="9523" marR="9523" marT="9525" marB="0" anchor="b"/>
                </a:tc>
                <a:extLst>
                  <a:ext uri="{0D108BD9-81ED-4DB2-BD59-A6C34878D82A}">
                    <a16:rowId xmlns:a16="http://schemas.microsoft.com/office/drawing/2014/main" xmlns="" val="1047467104"/>
                  </a:ext>
                </a:extLst>
              </a:tr>
              <a:tr h="370840">
                <a:tc>
                  <a:txBody>
                    <a:bodyPr/>
                    <a:lstStyle/>
                    <a:p>
                      <a:pPr marL="0" algn="l" defTabSz="914400" rtl="0" eaLnBrk="1" fontAlgn="b" latinLnBrk="0" hangingPunct="1">
                        <a:lnSpc>
                          <a:spcPct val="150000"/>
                        </a:lnSpc>
                        <a:spcBef>
                          <a:spcPts val="600"/>
                        </a:spcBef>
                        <a:spcAft>
                          <a:spcPts val="600"/>
                        </a:spcAft>
                      </a:pPr>
                      <a:r>
                        <a:rPr lang="es-ES" sz="1600" kern="1200" dirty="0">
                          <a:solidFill>
                            <a:schemeClr val="tx1"/>
                          </a:solidFill>
                          <a:latin typeface="+mn-lt"/>
                          <a:ea typeface="+mn-ea"/>
                          <a:cs typeface="+mn-cs"/>
                        </a:rPr>
                        <a:t>NDRE</a:t>
                      </a:r>
                    </a:p>
                  </a:txBody>
                  <a:tcPr marL="9523" marR="9523" marT="9525" marB="0" anchor="b"/>
                </a:tc>
                <a:tc>
                  <a:txBody>
                    <a:bodyPr/>
                    <a:lstStyle/>
                    <a:p>
                      <a:pPr algn="l" fontAlgn="b"/>
                      <a:r>
                        <a:rPr lang="es-ES" sz="1600" b="0" i="0" u="none" strike="noStrike" dirty="0">
                          <a:solidFill>
                            <a:srgbClr val="000000"/>
                          </a:solidFill>
                          <a:effectLst/>
                          <a:latin typeface="Calibri"/>
                        </a:rPr>
                        <a:t>-0.344(**)</a:t>
                      </a:r>
                    </a:p>
                  </a:txBody>
                  <a:tcPr marL="9523" marR="9523" marT="9525" marB="0" anchor="b"/>
                </a:tc>
                <a:extLst>
                  <a:ext uri="{0D108BD9-81ED-4DB2-BD59-A6C34878D82A}">
                    <a16:rowId xmlns:a16="http://schemas.microsoft.com/office/drawing/2014/main" xmlns="" val="10007"/>
                  </a:ext>
                </a:extLst>
              </a:tr>
              <a:tr h="370840">
                <a:tc>
                  <a:txBody>
                    <a:bodyPr/>
                    <a:lstStyle/>
                    <a:p>
                      <a:pPr marL="0" algn="l" defTabSz="914400" rtl="0" eaLnBrk="1" fontAlgn="b" latinLnBrk="0" hangingPunct="1">
                        <a:lnSpc>
                          <a:spcPct val="150000"/>
                        </a:lnSpc>
                        <a:spcBef>
                          <a:spcPts val="600"/>
                        </a:spcBef>
                        <a:spcAft>
                          <a:spcPts val="600"/>
                        </a:spcAft>
                      </a:pPr>
                      <a:r>
                        <a:rPr lang="es-ES" sz="1600" kern="1200" dirty="0">
                          <a:solidFill>
                            <a:schemeClr val="tx1"/>
                          </a:solidFill>
                          <a:latin typeface="+mn-lt"/>
                          <a:ea typeface="+mn-ea"/>
                          <a:cs typeface="+mn-cs"/>
                        </a:rPr>
                        <a:t>REGCI</a:t>
                      </a:r>
                    </a:p>
                  </a:txBody>
                  <a:tcPr marL="9523" marR="9523" marT="9525" marB="0" anchor="b"/>
                </a:tc>
                <a:tc>
                  <a:txBody>
                    <a:bodyPr/>
                    <a:lstStyle/>
                    <a:p>
                      <a:pPr algn="l" fontAlgn="b"/>
                      <a:r>
                        <a:rPr lang="es-ES" sz="1600" b="0" i="0" u="none" strike="noStrike" dirty="0">
                          <a:solidFill>
                            <a:srgbClr val="000000"/>
                          </a:solidFill>
                          <a:effectLst/>
                          <a:latin typeface="Calibri"/>
                        </a:rPr>
                        <a:t>-0.302(**)</a:t>
                      </a:r>
                    </a:p>
                  </a:txBody>
                  <a:tcPr marL="9523" marR="9523" marT="9525" marB="0" anchor="b"/>
                </a:tc>
                <a:extLst>
                  <a:ext uri="{0D108BD9-81ED-4DB2-BD59-A6C34878D82A}">
                    <a16:rowId xmlns:a16="http://schemas.microsoft.com/office/drawing/2014/main" xmlns="" val="10008"/>
                  </a:ext>
                </a:extLst>
              </a:tr>
              <a:tr h="370840">
                <a:tc>
                  <a:txBody>
                    <a:bodyPr/>
                    <a:lstStyle/>
                    <a:p>
                      <a:pPr marL="0" algn="l" defTabSz="914400" rtl="0" eaLnBrk="1" fontAlgn="b" latinLnBrk="0" hangingPunct="1">
                        <a:lnSpc>
                          <a:spcPct val="150000"/>
                        </a:lnSpc>
                        <a:spcBef>
                          <a:spcPts val="600"/>
                        </a:spcBef>
                        <a:spcAft>
                          <a:spcPts val="600"/>
                        </a:spcAft>
                      </a:pPr>
                      <a:r>
                        <a:rPr lang="es-ES" sz="1600" kern="1200" dirty="0">
                          <a:solidFill>
                            <a:schemeClr val="tx1"/>
                          </a:solidFill>
                          <a:latin typeface="+mn-lt"/>
                          <a:ea typeface="+mn-ea"/>
                          <a:cs typeface="+mn-cs"/>
                        </a:rPr>
                        <a:t>RENDVI</a:t>
                      </a:r>
                    </a:p>
                  </a:txBody>
                  <a:tcPr marL="9523" marR="9523" marT="9525" marB="0" anchor="b"/>
                </a:tc>
                <a:tc>
                  <a:txBody>
                    <a:bodyPr/>
                    <a:lstStyle/>
                    <a:p>
                      <a:pPr algn="l" fontAlgn="b"/>
                      <a:r>
                        <a:rPr lang="es-ES" sz="1600" b="0" i="0" u="none" strike="noStrike" dirty="0">
                          <a:solidFill>
                            <a:srgbClr val="000000"/>
                          </a:solidFill>
                          <a:effectLst/>
                          <a:latin typeface="Calibri"/>
                        </a:rPr>
                        <a:t>-0.057(*)</a:t>
                      </a:r>
                    </a:p>
                  </a:txBody>
                  <a:tcPr marL="9523" marR="9523" marT="9525" marB="0" anchor="b"/>
                </a:tc>
                <a:extLst>
                  <a:ext uri="{0D108BD9-81ED-4DB2-BD59-A6C34878D82A}">
                    <a16:rowId xmlns:a16="http://schemas.microsoft.com/office/drawing/2014/main" xmlns="" val="10009"/>
                  </a:ext>
                </a:extLst>
              </a:tr>
              <a:tr h="370840">
                <a:tc>
                  <a:txBody>
                    <a:bodyPr/>
                    <a:lstStyle/>
                    <a:p>
                      <a:pPr marL="0" algn="l" defTabSz="914400" rtl="0" eaLnBrk="1" fontAlgn="b" latinLnBrk="0" hangingPunct="1">
                        <a:lnSpc>
                          <a:spcPct val="150000"/>
                        </a:lnSpc>
                        <a:spcBef>
                          <a:spcPts val="600"/>
                        </a:spcBef>
                        <a:spcAft>
                          <a:spcPts val="600"/>
                        </a:spcAft>
                      </a:pPr>
                      <a:r>
                        <a:rPr lang="es-ES" sz="1600" kern="1200" dirty="0">
                          <a:solidFill>
                            <a:schemeClr val="tx1"/>
                          </a:solidFill>
                          <a:latin typeface="+mn-lt"/>
                          <a:ea typeface="+mn-ea"/>
                          <a:cs typeface="+mn-cs"/>
                        </a:rPr>
                        <a:t>SAVI</a:t>
                      </a:r>
                    </a:p>
                  </a:txBody>
                  <a:tcPr marL="9523" marR="9523" marT="9525" marB="0" anchor="b"/>
                </a:tc>
                <a:tc>
                  <a:txBody>
                    <a:bodyPr/>
                    <a:lstStyle/>
                    <a:p>
                      <a:pPr algn="l" fontAlgn="b"/>
                      <a:r>
                        <a:rPr lang="es-ES" sz="1600" b="0" i="0" u="none" strike="noStrike" dirty="0">
                          <a:solidFill>
                            <a:srgbClr val="000000"/>
                          </a:solidFill>
                          <a:effectLst/>
                          <a:latin typeface="Calibri"/>
                        </a:rPr>
                        <a:t>-0.119(**)</a:t>
                      </a:r>
                    </a:p>
                  </a:txBody>
                  <a:tcPr marL="9523" marR="9523" marT="9525" marB="0" anchor="b"/>
                </a:tc>
                <a:extLst>
                  <a:ext uri="{0D108BD9-81ED-4DB2-BD59-A6C34878D82A}">
                    <a16:rowId xmlns:a16="http://schemas.microsoft.com/office/drawing/2014/main" xmlns="" val="10010"/>
                  </a:ext>
                </a:extLst>
              </a:tr>
              <a:tr h="370840">
                <a:tc>
                  <a:txBody>
                    <a:bodyPr/>
                    <a:lstStyle/>
                    <a:p>
                      <a:pPr marL="0" algn="l" defTabSz="914400" rtl="0" eaLnBrk="1" fontAlgn="b" latinLnBrk="0" hangingPunct="1">
                        <a:lnSpc>
                          <a:spcPct val="150000"/>
                        </a:lnSpc>
                        <a:spcBef>
                          <a:spcPts val="600"/>
                        </a:spcBef>
                        <a:spcAft>
                          <a:spcPts val="600"/>
                        </a:spcAft>
                      </a:pPr>
                      <a:r>
                        <a:rPr lang="es-ES" sz="1600" kern="1200" dirty="0">
                          <a:solidFill>
                            <a:schemeClr val="tx1"/>
                          </a:solidFill>
                          <a:latin typeface="+mn-lt"/>
                          <a:ea typeface="+mn-ea"/>
                          <a:cs typeface="+mn-cs"/>
                        </a:rPr>
                        <a:t>REGNDVI</a:t>
                      </a:r>
                    </a:p>
                  </a:txBody>
                  <a:tcPr marL="9523" marR="9523" marT="9525" marB="0" anchor="b"/>
                </a:tc>
                <a:tc>
                  <a:txBody>
                    <a:bodyPr/>
                    <a:lstStyle/>
                    <a:p>
                      <a:pPr algn="l" fontAlgn="b"/>
                      <a:r>
                        <a:rPr lang="es-ES" sz="1600" b="0" i="0" u="none" strike="noStrike" dirty="0">
                          <a:solidFill>
                            <a:srgbClr val="000000"/>
                          </a:solidFill>
                          <a:effectLst/>
                          <a:latin typeface="Calibri"/>
                        </a:rPr>
                        <a:t>-0.197(**)</a:t>
                      </a:r>
                    </a:p>
                  </a:txBody>
                  <a:tcPr marL="9523" marR="9523" marT="9525" marB="0" anchor="b"/>
                </a:tc>
                <a:extLst>
                  <a:ext uri="{0D108BD9-81ED-4DB2-BD59-A6C34878D82A}">
                    <a16:rowId xmlns:a16="http://schemas.microsoft.com/office/drawing/2014/main" xmlns="" val="10011"/>
                  </a:ext>
                </a:extLst>
              </a:tr>
              <a:tr h="370840">
                <a:tc>
                  <a:txBody>
                    <a:bodyPr/>
                    <a:lstStyle/>
                    <a:p>
                      <a:pPr marL="0" algn="l" defTabSz="914400" rtl="0" eaLnBrk="1" fontAlgn="b" latinLnBrk="0" hangingPunct="1">
                        <a:lnSpc>
                          <a:spcPct val="150000"/>
                        </a:lnSpc>
                        <a:spcBef>
                          <a:spcPts val="600"/>
                        </a:spcBef>
                        <a:spcAft>
                          <a:spcPts val="600"/>
                        </a:spcAft>
                      </a:pPr>
                      <a:r>
                        <a:rPr lang="es-ES" sz="1600" kern="1200" dirty="0">
                          <a:solidFill>
                            <a:schemeClr val="tx1"/>
                          </a:solidFill>
                          <a:latin typeface="+mn-lt"/>
                          <a:ea typeface="+mn-ea"/>
                          <a:cs typeface="+mn-cs"/>
                        </a:rPr>
                        <a:t>ARI</a:t>
                      </a:r>
                    </a:p>
                  </a:txBody>
                  <a:tcPr marL="9523" marR="9523" marT="9525" marB="0" anchor="b"/>
                </a:tc>
                <a:tc>
                  <a:txBody>
                    <a:bodyPr/>
                    <a:lstStyle/>
                    <a:p>
                      <a:pPr algn="l" fontAlgn="b"/>
                      <a:r>
                        <a:rPr lang="es-ES" sz="1600" b="0" i="0" u="none" strike="noStrike" dirty="0">
                          <a:solidFill>
                            <a:srgbClr val="000000"/>
                          </a:solidFill>
                          <a:effectLst/>
                          <a:latin typeface="Calibri"/>
                        </a:rPr>
                        <a:t>-0.147(**)</a:t>
                      </a:r>
                    </a:p>
                  </a:txBody>
                  <a:tcPr marL="9523" marR="9523" marT="9525" marB="0" anchor="b"/>
                </a:tc>
                <a:extLst>
                  <a:ext uri="{0D108BD9-81ED-4DB2-BD59-A6C34878D82A}">
                    <a16:rowId xmlns:a16="http://schemas.microsoft.com/office/drawing/2014/main" xmlns="" val="10012"/>
                  </a:ext>
                </a:extLst>
              </a:tr>
              <a:tr h="370840">
                <a:tc>
                  <a:txBody>
                    <a:bodyPr/>
                    <a:lstStyle/>
                    <a:p>
                      <a:pPr marL="0" algn="l" defTabSz="914400" rtl="0" eaLnBrk="1" fontAlgn="b" latinLnBrk="0" hangingPunct="1">
                        <a:lnSpc>
                          <a:spcPct val="150000"/>
                        </a:lnSpc>
                        <a:spcBef>
                          <a:spcPts val="600"/>
                        </a:spcBef>
                        <a:spcAft>
                          <a:spcPts val="600"/>
                        </a:spcAft>
                      </a:pPr>
                      <a:r>
                        <a:rPr lang="es-ES" sz="1600" kern="1200" dirty="0">
                          <a:solidFill>
                            <a:schemeClr val="tx1"/>
                          </a:solidFill>
                          <a:latin typeface="+mn-lt"/>
                          <a:ea typeface="+mn-ea"/>
                          <a:cs typeface="+mn-cs"/>
                        </a:rPr>
                        <a:t>ARI2</a:t>
                      </a:r>
                    </a:p>
                  </a:txBody>
                  <a:tcPr marL="9523" marR="9523" marT="9525" marB="0" anchor="b"/>
                </a:tc>
                <a:tc>
                  <a:txBody>
                    <a:bodyPr/>
                    <a:lstStyle/>
                    <a:p>
                      <a:pPr algn="l" fontAlgn="b"/>
                      <a:r>
                        <a:rPr lang="es-ES" sz="1600" b="0" i="0" u="none" strike="noStrike" dirty="0">
                          <a:solidFill>
                            <a:srgbClr val="000000"/>
                          </a:solidFill>
                          <a:effectLst/>
                          <a:latin typeface="Calibri"/>
                        </a:rPr>
                        <a:t>-0.206(**)</a:t>
                      </a:r>
                    </a:p>
                  </a:txBody>
                  <a:tcPr marL="9523" marR="9523" marT="9525" marB="0" anchor="b"/>
                </a:tc>
                <a:extLst>
                  <a:ext uri="{0D108BD9-81ED-4DB2-BD59-A6C34878D82A}">
                    <a16:rowId xmlns:a16="http://schemas.microsoft.com/office/drawing/2014/main" xmlns="" val="10013"/>
                  </a:ext>
                </a:extLst>
              </a:tr>
            </a:tbl>
          </a:graphicData>
        </a:graphic>
      </p:graphicFrame>
      <p:graphicFrame>
        <p:nvGraphicFramePr>
          <p:cNvPr id="6" name="3 Tabla">
            <a:extLst>
              <a:ext uri="{FF2B5EF4-FFF2-40B4-BE49-F238E27FC236}">
                <a16:creationId xmlns:a16="http://schemas.microsoft.com/office/drawing/2014/main" xmlns="" id="{C6E7C055-033E-4EF4-B3E0-889882CA7E3E}"/>
              </a:ext>
            </a:extLst>
          </p:cNvPr>
          <p:cNvGraphicFramePr>
            <a:graphicFrameLocks noGrp="1"/>
          </p:cNvGraphicFramePr>
          <p:nvPr/>
        </p:nvGraphicFramePr>
        <p:xfrm>
          <a:off x="4339593" y="1612392"/>
          <a:ext cx="4032448" cy="1816608"/>
        </p:xfrm>
        <a:graphic>
          <a:graphicData uri="http://schemas.openxmlformats.org/drawingml/2006/table">
            <a:tbl>
              <a:tblPr firstRow="1" firstCol="1" bandRow="1">
                <a:tableStyleId>{93296810-A885-4BE3-A3E7-6D5BEEA58F35}</a:tableStyleId>
              </a:tblPr>
              <a:tblGrid>
                <a:gridCol w="1904971">
                  <a:extLst>
                    <a:ext uri="{9D8B030D-6E8A-4147-A177-3AD203B41FA5}">
                      <a16:colId xmlns:a16="http://schemas.microsoft.com/office/drawing/2014/main" xmlns="" val="20000"/>
                    </a:ext>
                  </a:extLst>
                </a:gridCol>
                <a:gridCol w="2127477">
                  <a:extLst>
                    <a:ext uri="{9D8B030D-6E8A-4147-A177-3AD203B41FA5}">
                      <a16:colId xmlns:a16="http://schemas.microsoft.com/office/drawing/2014/main" xmlns="" val="20001"/>
                    </a:ext>
                  </a:extLst>
                </a:gridCol>
              </a:tblGrid>
              <a:tr h="243840">
                <a:tc>
                  <a:txBody>
                    <a:bodyPr/>
                    <a:lstStyle/>
                    <a:p>
                      <a:pPr marL="0" algn="ctr" defTabSz="914400" rtl="0" eaLnBrk="1" latinLnBrk="0" hangingPunct="1">
                        <a:lnSpc>
                          <a:spcPct val="100000"/>
                        </a:lnSpc>
                        <a:spcBef>
                          <a:spcPts val="0"/>
                        </a:spcBef>
                        <a:spcAft>
                          <a:spcPts val="0"/>
                        </a:spcAft>
                      </a:pPr>
                      <a:r>
                        <a:rPr lang="es-ES" sz="1600" kern="1200" dirty="0">
                          <a:solidFill>
                            <a:schemeClr val="bg1"/>
                          </a:solidFill>
                          <a:effectLst/>
                          <a:latin typeface="+mn-lt"/>
                          <a:ea typeface="+mn-ea"/>
                          <a:cs typeface="+mn-cs"/>
                        </a:rPr>
                        <a:t>NAME</a:t>
                      </a:r>
                    </a:p>
                  </a:txBody>
                  <a:tcPr marL="68580" marR="68580" marT="0" marB="0" anchor="ctr"/>
                </a:tc>
                <a:tc>
                  <a:txBody>
                    <a:bodyPr/>
                    <a:lstStyle/>
                    <a:p>
                      <a:pPr marL="0" algn="ctr" defTabSz="914400" rtl="0" eaLnBrk="1" latinLnBrk="0" hangingPunct="1">
                        <a:lnSpc>
                          <a:spcPct val="100000"/>
                        </a:lnSpc>
                        <a:spcBef>
                          <a:spcPts val="0"/>
                        </a:spcBef>
                        <a:spcAft>
                          <a:spcPts val="0"/>
                        </a:spcAft>
                      </a:pPr>
                      <a:r>
                        <a:rPr lang="es-ES" sz="1600" kern="1200" dirty="0">
                          <a:solidFill>
                            <a:schemeClr val="bg1"/>
                          </a:solidFill>
                          <a:effectLst/>
                          <a:latin typeface="+mn-lt"/>
                          <a:ea typeface="+mn-ea"/>
                          <a:cs typeface="+mn-cs"/>
                        </a:rPr>
                        <a:t>FORMULA</a:t>
                      </a:r>
                    </a:p>
                  </a:txBody>
                  <a:tcPr marL="68580" marR="68580" marT="0" marB="0" anchor="ctr"/>
                </a:tc>
                <a:extLst>
                  <a:ext uri="{0D108BD9-81ED-4DB2-BD59-A6C34878D82A}">
                    <a16:rowId xmlns:a16="http://schemas.microsoft.com/office/drawing/2014/main" xmlns="" val="10000"/>
                  </a:ext>
                </a:extLst>
              </a:tr>
              <a:tr h="731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bg1"/>
                          </a:solidFill>
                          <a:effectLst/>
                          <a:latin typeface="+mn-lt"/>
                          <a:ea typeface="+mn-ea"/>
                          <a:cs typeface="+mn-cs"/>
                        </a:rPr>
                        <a:t>NDRE (Normalized Difference Red Edge)</a:t>
                      </a:r>
                      <a:endParaRPr lang="es-ES" sz="1600" kern="1200" dirty="0">
                        <a:solidFill>
                          <a:schemeClr val="bg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ES" sz="1600" dirty="0">
                        <a:effectLst/>
                        <a:latin typeface="+mn-lt"/>
                        <a:ea typeface="Calibri"/>
                        <a:cs typeface="Times New Roman"/>
                      </a:endParaRPr>
                    </a:p>
                  </a:txBody>
                  <a:tcPr marL="68580" marR="68580" marT="0" marB="0" anchor="ctr"/>
                </a:tc>
                <a:tc>
                  <a:txBody>
                    <a:bodyPr/>
                    <a:lstStyle/>
                    <a:p>
                      <a:endParaRPr lang="es-ES"/>
                    </a:p>
                  </a:txBody>
                  <a:tcPr marL="68580" marR="68580" marT="0" marB="0" anchor="ctr">
                    <a:blipFill>
                      <a:blip r:embed="rId4"/>
                      <a:stretch>
                        <a:fillRect l="-89714" t="-41667" r="-1143" b="-130833"/>
                      </a:stretch>
                    </a:blipFill>
                  </a:tcPr>
                </a:tc>
                <a:extLst>
                  <a:ext uri="{0D108BD9-81ED-4DB2-BD59-A6C34878D82A}">
                    <a16:rowId xmlns:a16="http://schemas.microsoft.com/office/drawing/2014/main" xmlns="" val="10003"/>
                  </a:ext>
                </a:extLst>
              </a:tr>
              <a:tr h="824738">
                <a:tc>
                  <a:txBody>
                    <a:bodyPr/>
                    <a:lstStyle/>
                    <a:p>
                      <a:pPr marL="0" marR="0" indent="0" algn="ctr" defTabSz="914400" rtl="0" eaLnBrk="1" fontAlgn="auto" latinLnBrk="0" hangingPunct="1">
                        <a:lnSpc>
                          <a:spcPct val="115000"/>
                        </a:lnSpc>
                        <a:spcBef>
                          <a:spcPts val="300"/>
                        </a:spcBef>
                        <a:spcAft>
                          <a:spcPts val="0"/>
                        </a:spcAft>
                        <a:buClrTx/>
                        <a:buSzTx/>
                        <a:buFontTx/>
                        <a:buNone/>
                        <a:tabLst/>
                        <a:defRPr/>
                      </a:pPr>
                      <a:r>
                        <a:rPr lang="es-ES" sz="1600" b="1" kern="1200" dirty="0">
                          <a:solidFill>
                            <a:schemeClr val="bg1"/>
                          </a:solidFill>
                          <a:effectLst/>
                          <a:latin typeface="+mn-lt"/>
                          <a:ea typeface="+mn-ea"/>
                          <a:cs typeface="+mn-cs"/>
                        </a:rPr>
                        <a:t>Red </a:t>
                      </a:r>
                      <a:r>
                        <a:rPr lang="es-ES" sz="1600" b="1" kern="1200" dirty="0" err="1">
                          <a:solidFill>
                            <a:schemeClr val="bg1"/>
                          </a:solidFill>
                          <a:effectLst/>
                          <a:latin typeface="+mn-lt"/>
                          <a:ea typeface="+mn-ea"/>
                          <a:cs typeface="+mn-cs"/>
                        </a:rPr>
                        <a:t>edge</a:t>
                      </a:r>
                      <a:r>
                        <a:rPr lang="es-ES" sz="1600" b="1" kern="1200" dirty="0">
                          <a:solidFill>
                            <a:schemeClr val="bg1"/>
                          </a:solidFill>
                          <a:effectLst/>
                          <a:latin typeface="+mn-lt"/>
                          <a:ea typeface="+mn-ea"/>
                          <a:cs typeface="+mn-cs"/>
                        </a:rPr>
                        <a:t> </a:t>
                      </a:r>
                      <a:r>
                        <a:rPr lang="es-ES" sz="1600" b="1" kern="1200" dirty="0" err="1">
                          <a:solidFill>
                            <a:schemeClr val="bg1"/>
                          </a:solidFill>
                          <a:effectLst/>
                          <a:latin typeface="+mn-lt"/>
                          <a:ea typeface="+mn-ea"/>
                          <a:cs typeface="+mn-cs"/>
                        </a:rPr>
                        <a:t>Chlorophyll</a:t>
                      </a:r>
                      <a:r>
                        <a:rPr lang="es-ES" sz="1600" b="1" kern="1200" dirty="0">
                          <a:solidFill>
                            <a:schemeClr val="bg1"/>
                          </a:solidFill>
                          <a:effectLst/>
                          <a:latin typeface="+mn-lt"/>
                          <a:ea typeface="+mn-ea"/>
                          <a:cs typeface="+mn-cs"/>
                        </a:rPr>
                        <a:t> Index (REGCI)</a:t>
                      </a:r>
                    </a:p>
                  </a:txBody>
                  <a:tcPr marL="68580" marR="68580" marT="0" marB="0" anchor="ctr"/>
                </a:tc>
                <a:tc>
                  <a:txBody>
                    <a:bodyPr/>
                    <a:lstStyle/>
                    <a:p>
                      <a:endParaRPr lang="es-ES"/>
                    </a:p>
                  </a:txBody>
                  <a:tcPr marL="68580" marR="68580" marT="0" marB="0" anchor="ctr">
                    <a:blipFill>
                      <a:blip r:embed="rId4"/>
                      <a:stretch>
                        <a:fillRect l="-89714" t="-125000" r="-1143" b="-15441"/>
                      </a:stretch>
                    </a:blipFill>
                  </a:tcPr>
                </a:tc>
                <a:extLst>
                  <a:ext uri="{0D108BD9-81ED-4DB2-BD59-A6C34878D82A}">
                    <a16:rowId xmlns:a16="http://schemas.microsoft.com/office/drawing/2014/main" xmlns="" val="10002"/>
                  </a:ext>
                </a:extLst>
              </a:tr>
            </a:tbl>
          </a:graphicData>
        </a:graphic>
      </p:graphicFrame>
      <p:sp>
        <p:nvSpPr>
          <p:cNvPr id="9" name="8 Rectángulo redondeado">
            <a:extLst>
              <a:ext uri="{FF2B5EF4-FFF2-40B4-BE49-F238E27FC236}">
                <a16:creationId xmlns:a16="http://schemas.microsoft.com/office/drawing/2014/main" xmlns="" id="{4A1DB85F-2943-4104-A903-2AB4AEE7263C}"/>
              </a:ext>
            </a:extLst>
          </p:cNvPr>
          <p:cNvSpPr/>
          <p:nvPr/>
        </p:nvSpPr>
        <p:spPr>
          <a:xfrm>
            <a:off x="284163" y="4005263"/>
            <a:ext cx="2919412" cy="7191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5" name="4 Rectángulo">
            <a:extLst>
              <a:ext uri="{FF2B5EF4-FFF2-40B4-BE49-F238E27FC236}">
                <a16:creationId xmlns:a16="http://schemas.microsoft.com/office/drawing/2014/main" xmlns="" id="{C75DF417-FB68-4DFC-BB9F-81B41122C0E9}"/>
              </a:ext>
            </a:extLst>
          </p:cNvPr>
          <p:cNvSpPr>
            <a:spLocks noChangeArrowheads="1"/>
          </p:cNvSpPr>
          <p:nvPr/>
        </p:nvSpPr>
        <p:spPr bwMode="auto">
          <a:xfrm>
            <a:off x="4427538" y="2600325"/>
            <a:ext cx="457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Ø"/>
            </a:pPr>
            <a:endParaRPr lang="es-ES" altLang="es-ES"/>
          </a:p>
        </p:txBody>
      </p:sp>
      <p:sp>
        <p:nvSpPr>
          <p:cNvPr id="7" name="6 CuadroTexto">
            <a:extLst>
              <a:ext uri="{FF2B5EF4-FFF2-40B4-BE49-F238E27FC236}">
                <a16:creationId xmlns:a16="http://schemas.microsoft.com/office/drawing/2014/main" xmlns="" id="{16A1DEE7-3204-481A-A872-02D3002B1022}"/>
              </a:ext>
            </a:extLst>
          </p:cNvPr>
          <p:cNvSpPr txBox="1"/>
          <p:nvPr/>
        </p:nvSpPr>
        <p:spPr>
          <a:xfrm>
            <a:off x="284163" y="797561"/>
            <a:ext cx="7015419" cy="492443"/>
          </a:xfrm>
          <a:prstGeom prst="rect">
            <a:avLst/>
          </a:prstGeom>
          <a:noFill/>
        </p:spPr>
        <p:txBody>
          <a:bodyPr wrap="square">
            <a:spAutoFit/>
          </a:bodyPr>
          <a:lstStyle/>
          <a:p>
            <a:pPr eaLnBrk="1" fontAlgn="auto" hangingPunct="1">
              <a:spcBef>
                <a:spcPts val="0"/>
              </a:spcBef>
              <a:spcAft>
                <a:spcPts val="0"/>
              </a:spcAft>
              <a:defRPr/>
            </a:pPr>
            <a:r>
              <a:rPr lang="es-ES" sz="2600" b="1" dirty="0">
                <a:solidFill>
                  <a:schemeClr val="accent6">
                    <a:lumMod val="75000"/>
                  </a:schemeClr>
                </a:solidFill>
                <a:latin typeface="+mn-lt"/>
              </a:rPr>
              <a:t>2. </a:t>
            </a:r>
            <a:r>
              <a:rPr lang="es-ES" sz="2600" b="1" dirty="0" err="1">
                <a:solidFill>
                  <a:schemeClr val="accent6">
                    <a:lumMod val="75000"/>
                  </a:schemeClr>
                </a:solidFill>
                <a:latin typeface="+mn-lt"/>
              </a:rPr>
              <a:t>Correlation</a:t>
            </a:r>
            <a:r>
              <a:rPr lang="es-ES" sz="2600" b="1" dirty="0">
                <a:solidFill>
                  <a:schemeClr val="accent6">
                    <a:lumMod val="75000"/>
                  </a:schemeClr>
                </a:solidFill>
                <a:latin typeface="+mn-lt"/>
              </a:rPr>
              <a:t> Analysis (</a:t>
            </a:r>
            <a:r>
              <a:rPr lang="es-ES" sz="2600" b="1" dirty="0" err="1">
                <a:solidFill>
                  <a:schemeClr val="accent6">
                    <a:lumMod val="75000"/>
                  </a:schemeClr>
                </a:solidFill>
                <a:latin typeface="+mn-lt"/>
              </a:rPr>
              <a:t>Index-Defoliation</a:t>
            </a:r>
            <a:r>
              <a:rPr lang="es-ES" sz="2600" b="1" dirty="0">
                <a:solidFill>
                  <a:schemeClr val="accent6">
                    <a:lumMod val="75000"/>
                  </a:schemeClr>
                </a:solidFill>
                <a:latin typeface="+mn-lt"/>
              </a:rPr>
              <a:t>)</a:t>
            </a:r>
          </a:p>
        </p:txBody>
      </p:sp>
      <p:sp>
        <p:nvSpPr>
          <p:cNvPr id="3" name="2 CuadroTexto">
            <a:extLst>
              <a:ext uri="{FF2B5EF4-FFF2-40B4-BE49-F238E27FC236}">
                <a16:creationId xmlns:a16="http://schemas.microsoft.com/office/drawing/2014/main" xmlns="" id="{8CC4415C-1177-422E-9FC8-4EE81C13F8CB}"/>
              </a:ext>
            </a:extLst>
          </p:cNvPr>
          <p:cNvSpPr txBox="1">
            <a:spLocks noChangeArrowheads="1"/>
          </p:cNvSpPr>
          <p:nvPr/>
        </p:nvSpPr>
        <p:spPr bwMode="auto">
          <a:xfrm>
            <a:off x="3995738" y="4049713"/>
            <a:ext cx="46418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Wingdings" panose="05000000000000000000" pitchFamily="2" charset="2"/>
              <a:buChar char="Ø"/>
            </a:pPr>
            <a:r>
              <a:rPr lang="es-ES" altLang="es-ES" sz="2000"/>
              <a:t>Indexes combining RED EDGE and NIR bands has the highest correlation with defoliation</a:t>
            </a:r>
          </a:p>
          <a:p>
            <a:pPr eaLnBrk="1" hangingPunct="1">
              <a:buFont typeface="Wingdings" panose="05000000000000000000" pitchFamily="2" charset="2"/>
              <a:buChar char="Ø"/>
            </a:pPr>
            <a:endParaRPr lang="es-ES" altLang="es-ES" sz="2000"/>
          </a:p>
          <a:p>
            <a:pPr eaLnBrk="1" hangingPunct="1">
              <a:buFont typeface="Wingdings" panose="05000000000000000000" pitchFamily="2" charset="2"/>
              <a:buChar char="Ø"/>
            </a:pPr>
            <a:r>
              <a:rPr lang="es-ES" altLang="es-ES" sz="2000" b="1"/>
              <a:t>Correlation between indexes average values and defoliation levels is low</a:t>
            </a:r>
          </a:p>
        </p:txBody>
      </p:sp>
      <p:cxnSp>
        <p:nvCxnSpPr>
          <p:cNvPr id="10" name="9 Conector recto de flecha">
            <a:extLst>
              <a:ext uri="{FF2B5EF4-FFF2-40B4-BE49-F238E27FC236}">
                <a16:creationId xmlns:a16="http://schemas.microsoft.com/office/drawing/2014/main" xmlns="" id="{E494642C-279E-4D2A-9976-EB1DD6367326}"/>
              </a:ext>
            </a:extLst>
          </p:cNvPr>
          <p:cNvCxnSpPr/>
          <p:nvPr/>
        </p:nvCxnSpPr>
        <p:spPr>
          <a:xfrm flipV="1">
            <a:off x="3348038" y="2420938"/>
            <a:ext cx="647700" cy="1439862"/>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5643" name="Rectángulo 3">
            <a:extLst>
              <a:ext uri="{FF2B5EF4-FFF2-40B4-BE49-F238E27FC236}">
                <a16:creationId xmlns:a16="http://schemas.microsoft.com/office/drawing/2014/main" xmlns="" id="{24B4701D-E433-487D-9B6A-F59D35999E34}"/>
              </a:ext>
            </a:extLst>
          </p:cNvPr>
          <p:cNvSpPr>
            <a:spLocks noChangeArrowheads="1"/>
          </p:cNvSpPr>
          <p:nvPr/>
        </p:nvSpPr>
        <p:spPr bwMode="auto">
          <a:xfrm>
            <a:off x="250825" y="6453188"/>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S" altLang="es-ES" dirty="0"/>
              <a:t>**</a:t>
            </a:r>
            <a:r>
              <a:rPr lang="es-ES" altLang="es-ES" sz="1400" dirty="0" err="1"/>
              <a:t>Significant</a:t>
            </a:r>
            <a:r>
              <a:rPr lang="es-ES" altLang="es-ES" sz="1400" dirty="0"/>
              <a:t> </a:t>
            </a:r>
            <a:r>
              <a:rPr lang="es-ES" altLang="es-ES" sz="1400" dirty="0" err="1"/>
              <a:t>correlation</a:t>
            </a:r>
            <a:r>
              <a:rPr lang="es-ES" altLang="es-ES" sz="1400" dirty="0"/>
              <a:t> at </a:t>
            </a:r>
            <a:r>
              <a:rPr lang="es-ES" altLang="es-ES" sz="1400" dirty="0" err="1"/>
              <a:t>level</a:t>
            </a:r>
            <a:r>
              <a:rPr lang="es-ES" altLang="es-ES" sz="1400" dirty="0"/>
              <a:t> 0.01 (bilateral).</a:t>
            </a:r>
            <a:endParaRPr lang="es-ES" altLang="es-E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43"/>
                                        </p:tgtEl>
                                        <p:attrNameLst>
                                          <p:attrName>style.visibility</p:attrName>
                                        </p:attrNameLst>
                                      </p:cBhvr>
                                      <p:to>
                                        <p:strVal val="visible"/>
                                      </p:to>
                                    </p:set>
                                  </p:childTnLst>
                                </p:cTn>
                              </p:par>
                              <p:par>
                                <p:cTn id="9" presetID="1" presetClass="entr" presetSubtype="0" fill="hold" grpId="0" nodeType="withEffect" nodePh="1">
                                  <p:stCondLst>
                                    <p:cond delay="0"/>
                                  </p:stCondLst>
                                  <p:endCondLst>
                                    <p:cond evt="begin" delay="0">
                                      <p:tn val="9"/>
                                    </p:cond>
                                  </p:end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nodePh="1">
                                  <p:stCondLst>
                                    <p:cond delay="0"/>
                                  </p:stCondLst>
                                  <p:endCondLst>
                                    <p:cond evt="begin" delay="0">
                                      <p:tn val="13"/>
                                    </p:cond>
                                  </p:end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256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a 22">
            <a:extLst>
              <a:ext uri="{FF2B5EF4-FFF2-40B4-BE49-F238E27FC236}">
                <a16:creationId xmlns:a16="http://schemas.microsoft.com/office/drawing/2014/main" xmlns="" id="{E6EF00AB-F693-4E4D-B71B-50CC81866971}"/>
              </a:ext>
            </a:extLst>
          </p:cNvPr>
          <p:cNvGraphicFramePr>
            <a:graphicFrameLocks noGrp="1"/>
          </p:cNvGraphicFramePr>
          <p:nvPr/>
        </p:nvGraphicFramePr>
        <p:xfrm>
          <a:off x="4365625" y="5268913"/>
          <a:ext cx="4565649" cy="1484312"/>
        </p:xfrm>
        <a:graphic>
          <a:graphicData uri="http://schemas.openxmlformats.org/drawingml/2006/table">
            <a:tbl>
              <a:tblPr firstRow="1" bandRow="1">
                <a:tableStyleId>{E8B1032C-EA38-4F05-BA0D-38AFFFC7BED3}</a:tableStyleId>
              </a:tblPr>
              <a:tblGrid>
                <a:gridCol w="859154">
                  <a:extLst>
                    <a:ext uri="{9D8B030D-6E8A-4147-A177-3AD203B41FA5}">
                      <a16:colId xmlns:a16="http://schemas.microsoft.com/office/drawing/2014/main" xmlns="" val="20000"/>
                    </a:ext>
                  </a:extLst>
                </a:gridCol>
                <a:gridCol w="1303337">
                  <a:extLst>
                    <a:ext uri="{9D8B030D-6E8A-4147-A177-3AD203B41FA5}">
                      <a16:colId xmlns:a16="http://schemas.microsoft.com/office/drawing/2014/main" xmlns="" val="20001"/>
                    </a:ext>
                  </a:extLst>
                </a:gridCol>
                <a:gridCol w="778957">
                  <a:extLst>
                    <a:ext uri="{9D8B030D-6E8A-4147-A177-3AD203B41FA5}">
                      <a16:colId xmlns:a16="http://schemas.microsoft.com/office/drawing/2014/main" xmlns="" val="20002"/>
                    </a:ext>
                  </a:extLst>
                </a:gridCol>
                <a:gridCol w="962151">
                  <a:extLst>
                    <a:ext uri="{9D8B030D-6E8A-4147-A177-3AD203B41FA5}">
                      <a16:colId xmlns:a16="http://schemas.microsoft.com/office/drawing/2014/main" xmlns="" val="20003"/>
                    </a:ext>
                  </a:extLst>
                </a:gridCol>
                <a:gridCol w="662050">
                  <a:extLst>
                    <a:ext uri="{9D8B030D-6E8A-4147-A177-3AD203B41FA5}">
                      <a16:colId xmlns:a16="http://schemas.microsoft.com/office/drawing/2014/main" xmlns="" val="20004"/>
                    </a:ext>
                  </a:extLst>
                </a:gridCol>
              </a:tblGrid>
              <a:tr h="371078">
                <a:tc>
                  <a:txBody>
                    <a:bodyPr/>
                    <a:lstStyle/>
                    <a:p>
                      <a:pPr marL="0" algn="ctr" defTabSz="914400" rtl="0" eaLnBrk="1" fontAlgn="b" latinLnBrk="0" hangingPunct="1"/>
                      <a:r>
                        <a:rPr lang="es-ES" sz="1800" u="none" strike="noStrike" kern="1200" dirty="0">
                          <a:effectLst/>
                        </a:rPr>
                        <a:t>ID</a:t>
                      </a:r>
                      <a:r>
                        <a:rPr lang="es-ES" sz="1800" u="none" strike="noStrike" kern="1200" baseline="0" dirty="0">
                          <a:effectLst/>
                        </a:rPr>
                        <a:t> </a:t>
                      </a:r>
                      <a:r>
                        <a:rPr lang="es-ES" sz="1800" u="none" strike="noStrike" kern="1200" baseline="0" dirty="0" err="1">
                          <a:effectLst/>
                        </a:rPr>
                        <a:t>Tree</a:t>
                      </a:r>
                      <a:r>
                        <a:rPr lang="es-ES" sz="1800" u="none" strike="noStrike" kern="1200" dirty="0">
                          <a:effectLst/>
                        </a:rPr>
                        <a:t>  </a:t>
                      </a:r>
                      <a:endParaRPr lang="es-ES" sz="1800" u="none" strike="noStrike" kern="1200" dirty="0">
                        <a:solidFill>
                          <a:schemeClr val="tx1"/>
                        </a:solidFill>
                        <a:effectLst/>
                        <a:latin typeface="+mn-lt"/>
                        <a:ea typeface="+mn-ea"/>
                        <a:cs typeface="+mn-cs"/>
                      </a:endParaRPr>
                    </a:p>
                  </a:txBody>
                  <a:tcPr marT="45749" marB="45749"/>
                </a:tc>
                <a:tc>
                  <a:txBody>
                    <a:bodyPr/>
                    <a:lstStyle/>
                    <a:p>
                      <a:pPr marL="0" algn="ctr" defTabSz="914400" rtl="0" eaLnBrk="1" fontAlgn="b" latinLnBrk="0" hangingPunct="1"/>
                      <a:r>
                        <a:rPr lang="es-ES" sz="1800" u="none" strike="noStrike" kern="1200" dirty="0" err="1">
                          <a:effectLst/>
                        </a:rPr>
                        <a:t>Defoliation</a:t>
                      </a:r>
                      <a:endParaRPr lang="es-ES" sz="1800" u="none" strike="noStrike" kern="1200" dirty="0">
                        <a:solidFill>
                          <a:schemeClr val="tx1"/>
                        </a:solidFill>
                        <a:effectLst/>
                        <a:latin typeface="+mn-lt"/>
                        <a:ea typeface="+mn-ea"/>
                        <a:cs typeface="+mn-cs"/>
                      </a:endParaRPr>
                    </a:p>
                  </a:txBody>
                  <a:tcPr marT="45749" marB="45749"/>
                </a:tc>
                <a:tc>
                  <a:txBody>
                    <a:bodyPr/>
                    <a:lstStyle/>
                    <a:p>
                      <a:pPr marL="0" algn="ctr" defTabSz="914400" rtl="0" eaLnBrk="1" fontAlgn="b" latinLnBrk="0" hangingPunct="1"/>
                      <a:r>
                        <a:rPr lang="es-ES" sz="1800" u="none" strike="noStrike" kern="1200" dirty="0">
                          <a:effectLst/>
                        </a:rPr>
                        <a:t>NDVI</a:t>
                      </a:r>
                      <a:endParaRPr lang="es-ES" sz="1800" u="none" strike="noStrike" kern="1200" dirty="0">
                        <a:solidFill>
                          <a:schemeClr val="tx1"/>
                        </a:solidFill>
                        <a:effectLst/>
                        <a:latin typeface="+mn-lt"/>
                        <a:ea typeface="+mn-ea"/>
                        <a:cs typeface="+mn-cs"/>
                      </a:endParaRPr>
                    </a:p>
                  </a:txBody>
                  <a:tcPr marT="45749" marB="45749"/>
                </a:tc>
                <a:tc>
                  <a:txBody>
                    <a:bodyPr/>
                    <a:lstStyle/>
                    <a:p>
                      <a:pPr marL="0" algn="ctr" defTabSz="914400" rtl="0" eaLnBrk="1" fontAlgn="b" latinLnBrk="0" hangingPunct="1"/>
                      <a:r>
                        <a:rPr lang="es-ES" sz="1800" u="none" strike="noStrike" kern="1200" dirty="0">
                          <a:effectLst/>
                        </a:rPr>
                        <a:t>RENDVI</a:t>
                      </a:r>
                      <a:endParaRPr lang="es-ES" sz="1800" u="none" strike="noStrike" kern="1200" dirty="0">
                        <a:solidFill>
                          <a:schemeClr val="tx1"/>
                        </a:solidFill>
                        <a:effectLst/>
                        <a:latin typeface="+mn-lt"/>
                        <a:ea typeface="+mn-ea"/>
                        <a:cs typeface="+mn-cs"/>
                      </a:endParaRPr>
                    </a:p>
                  </a:txBody>
                  <a:tcPr marT="45749" marB="45749"/>
                </a:tc>
                <a:tc>
                  <a:txBody>
                    <a:bodyPr/>
                    <a:lstStyle/>
                    <a:p>
                      <a:pPr marL="0" algn="ctr" defTabSz="914400" rtl="0" eaLnBrk="1" fontAlgn="b" latinLnBrk="0" hangingPunct="1"/>
                      <a:r>
                        <a:rPr lang="es-ES" sz="1800" u="none" strike="noStrike" kern="1200" dirty="0">
                          <a:effectLst/>
                        </a:rPr>
                        <a:t>SAVI</a:t>
                      </a:r>
                      <a:endParaRPr lang="es-ES" sz="1800" u="none" strike="noStrike" kern="1200" dirty="0">
                        <a:solidFill>
                          <a:schemeClr val="tx1"/>
                        </a:solidFill>
                        <a:effectLst/>
                        <a:latin typeface="+mn-lt"/>
                        <a:ea typeface="+mn-ea"/>
                        <a:cs typeface="+mn-cs"/>
                      </a:endParaRPr>
                    </a:p>
                  </a:txBody>
                  <a:tcPr marT="45749" marB="45749"/>
                </a:tc>
                <a:extLst>
                  <a:ext uri="{0D108BD9-81ED-4DB2-BD59-A6C34878D82A}">
                    <a16:rowId xmlns:a16="http://schemas.microsoft.com/office/drawing/2014/main" xmlns="" val="10000"/>
                  </a:ext>
                </a:extLst>
              </a:tr>
              <a:tr h="371078">
                <a:tc>
                  <a:txBody>
                    <a:bodyPr/>
                    <a:lstStyle/>
                    <a:p>
                      <a:pPr marL="0" algn="ctr" defTabSz="914400" rtl="0" eaLnBrk="1" fontAlgn="b" latinLnBrk="0" hangingPunct="1"/>
                      <a:r>
                        <a:rPr lang="es-ES" sz="1800" u="none" strike="noStrike" kern="1200" dirty="0">
                          <a:effectLst/>
                        </a:rPr>
                        <a:t>1</a:t>
                      </a:r>
                      <a:endParaRPr lang="es-ES" sz="1800" u="none" strike="noStrike" kern="1200" dirty="0">
                        <a:solidFill>
                          <a:schemeClr val="tx1"/>
                        </a:solidFill>
                        <a:effectLst/>
                        <a:latin typeface="+mn-lt"/>
                        <a:ea typeface="+mn-ea"/>
                        <a:cs typeface="+mn-cs"/>
                      </a:endParaRPr>
                    </a:p>
                  </a:txBody>
                  <a:tcPr marT="45749" marB="45749"/>
                </a:tc>
                <a:tc>
                  <a:txBody>
                    <a:bodyPr/>
                    <a:lstStyle/>
                    <a:p>
                      <a:pPr marL="0" algn="ctr" defTabSz="914400" rtl="0" eaLnBrk="1" fontAlgn="b" latinLnBrk="0" hangingPunct="1"/>
                      <a:r>
                        <a:rPr lang="es-ES" sz="1800" u="none" strike="noStrike" kern="1200" dirty="0">
                          <a:solidFill>
                            <a:schemeClr val="tx1"/>
                          </a:solidFill>
                          <a:effectLst/>
                          <a:latin typeface="+mn-lt"/>
                          <a:ea typeface="+mn-ea"/>
                          <a:cs typeface="+mn-cs"/>
                        </a:rPr>
                        <a:t>2</a:t>
                      </a:r>
                    </a:p>
                  </a:txBody>
                  <a:tcPr marT="45749" marB="45749"/>
                </a:tc>
                <a:tc>
                  <a:txBody>
                    <a:bodyPr/>
                    <a:lstStyle/>
                    <a:p>
                      <a:pPr marL="0" algn="ctr" defTabSz="914400" rtl="0" eaLnBrk="1" fontAlgn="b" latinLnBrk="0" hangingPunct="1"/>
                      <a:r>
                        <a:rPr lang="es-ES" sz="1800" u="none" strike="noStrike" kern="1200" dirty="0">
                          <a:solidFill>
                            <a:schemeClr val="tx1"/>
                          </a:solidFill>
                          <a:effectLst/>
                          <a:latin typeface="+mn-lt"/>
                          <a:ea typeface="+mn-ea"/>
                          <a:cs typeface="+mn-cs"/>
                        </a:rPr>
                        <a:t>0.58</a:t>
                      </a:r>
                    </a:p>
                  </a:txBody>
                  <a:tcPr marT="45749" marB="45749"/>
                </a:tc>
                <a:tc>
                  <a:txBody>
                    <a:bodyPr/>
                    <a:lstStyle/>
                    <a:p>
                      <a:pPr marL="0" algn="ctr" defTabSz="914400" rtl="0" eaLnBrk="1" fontAlgn="b" latinLnBrk="0" hangingPunct="1"/>
                      <a:r>
                        <a:rPr lang="es-ES" sz="1800" u="none" strike="noStrike" kern="1200" dirty="0">
                          <a:solidFill>
                            <a:schemeClr val="tx1"/>
                          </a:solidFill>
                          <a:effectLst/>
                          <a:latin typeface="+mn-lt"/>
                          <a:ea typeface="+mn-ea"/>
                          <a:cs typeface="+mn-cs"/>
                        </a:rPr>
                        <a:t>0.09</a:t>
                      </a:r>
                    </a:p>
                  </a:txBody>
                  <a:tcPr marT="45749" marB="45749"/>
                </a:tc>
                <a:tc>
                  <a:txBody>
                    <a:bodyPr/>
                    <a:lstStyle/>
                    <a:p>
                      <a:pPr marL="0" algn="ctr" defTabSz="914400" rtl="0" eaLnBrk="1" fontAlgn="b" latinLnBrk="0" hangingPunct="1"/>
                      <a:r>
                        <a:rPr lang="es-ES" sz="1800" u="none" strike="noStrike" kern="1200" dirty="0">
                          <a:solidFill>
                            <a:schemeClr val="tx1"/>
                          </a:solidFill>
                          <a:effectLst/>
                          <a:latin typeface="+mn-lt"/>
                          <a:ea typeface="+mn-ea"/>
                          <a:cs typeface="+mn-cs"/>
                        </a:rPr>
                        <a:t>0.23</a:t>
                      </a:r>
                    </a:p>
                  </a:txBody>
                  <a:tcPr marT="45749" marB="45749"/>
                </a:tc>
                <a:extLst>
                  <a:ext uri="{0D108BD9-81ED-4DB2-BD59-A6C34878D82A}">
                    <a16:rowId xmlns:a16="http://schemas.microsoft.com/office/drawing/2014/main" xmlns="" val="10001"/>
                  </a:ext>
                </a:extLst>
              </a:tr>
              <a:tr h="371078">
                <a:tc>
                  <a:txBody>
                    <a:bodyPr/>
                    <a:lstStyle/>
                    <a:p>
                      <a:pPr marL="0" algn="ctr" defTabSz="914400" rtl="0" eaLnBrk="1" fontAlgn="b" latinLnBrk="0" hangingPunct="1"/>
                      <a:r>
                        <a:rPr lang="es-ES" sz="1800" u="none" strike="noStrike" kern="1200" dirty="0">
                          <a:effectLst/>
                        </a:rPr>
                        <a:t>2</a:t>
                      </a:r>
                      <a:endParaRPr lang="es-ES" sz="1800" u="none" strike="noStrike" kern="1200" dirty="0">
                        <a:solidFill>
                          <a:schemeClr val="tx1"/>
                        </a:solidFill>
                        <a:effectLst/>
                        <a:latin typeface="+mn-lt"/>
                        <a:ea typeface="+mn-ea"/>
                        <a:cs typeface="+mn-cs"/>
                      </a:endParaRPr>
                    </a:p>
                  </a:txBody>
                  <a:tcPr marT="45749" marB="45749"/>
                </a:tc>
                <a:tc>
                  <a:txBody>
                    <a:bodyPr/>
                    <a:lstStyle/>
                    <a:p>
                      <a:pPr marL="0" algn="ctr" defTabSz="914400" rtl="0" eaLnBrk="1" fontAlgn="b" latinLnBrk="0" hangingPunct="1"/>
                      <a:r>
                        <a:rPr lang="es-ES" sz="1800" u="none" strike="noStrike" kern="1200" dirty="0">
                          <a:solidFill>
                            <a:schemeClr val="tx1"/>
                          </a:solidFill>
                          <a:effectLst/>
                          <a:latin typeface="+mn-lt"/>
                          <a:ea typeface="+mn-ea"/>
                          <a:cs typeface="+mn-cs"/>
                        </a:rPr>
                        <a:t>2</a:t>
                      </a:r>
                    </a:p>
                  </a:txBody>
                  <a:tcPr marT="45749" marB="45749"/>
                </a:tc>
                <a:tc>
                  <a:txBody>
                    <a:bodyPr/>
                    <a:lstStyle/>
                    <a:p>
                      <a:pPr marL="0" algn="ctr" defTabSz="914400" rtl="0" eaLnBrk="1" fontAlgn="b" latinLnBrk="0" hangingPunct="1"/>
                      <a:r>
                        <a:rPr lang="es-ES" sz="1800" u="none" strike="noStrike" kern="1200" dirty="0">
                          <a:solidFill>
                            <a:schemeClr val="tx1"/>
                          </a:solidFill>
                          <a:effectLst/>
                          <a:latin typeface="+mn-lt"/>
                          <a:ea typeface="+mn-ea"/>
                          <a:cs typeface="+mn-cs"/>
                        </a:rPr>
                        <a:t>0.52</a:t>
                      </a:r>
                    </a:p>
                  </a:txBody>
                  <a:tcPr marT="45749" marB="45749"/>
                </a:tc>
                <a:tc>
                  <a:txBody>
                    <a:bodyPr/>
                    <a:lstStyle/>
                    <a:p>
                      <a:pPr marL="0" algn="ctr" defTabSz="914400" rtl="0" eaLnBrk="1" fontAlgn="b" latinLnBrk="0" hangingPunct="1"/>
                      <a:r>
                        <a:rPr lang="es-ES" sz="1800" u="none" strike="noStrike" kern="1200" dirty="0">
                          <a:solidFill>
                            <a:schemeClr val="tx1"/>
                          </a:solidFill>
                          <a:effectLst/>
                          <a:latin typeface="+mn-lt"/>
                          <a:ea typeface="+mn-ea"/>
                          <a:cs typeface="+mn-cs"/>
                        </a:rPr>
                        <a:t>0.08</a:t>
                      </a:r>
                    </a:p>
                  </a:txBody>
                  <a:tcPr marT="45749" marB="45749"/>
                </a:tc>
                <a:tc>
                  <a:txBody>
                    <a:bodyPr/>
                    <a:lstStyle/>
                    <a:p>
                      <a:pPr marL="0" algn="ctr" defTabSz="914400" rtl="0" eaLnBrk="1" fontAlgn="b" latinLnBrk="0" hangingPunct="1"/>
                      <a:r>
                        <a:rPr lang="es-ES" sz="1800" u="none" strike="noStrike" kern="1200" dirty="0">
                          <a:solidFill>
                            <a:schemeClr val="tx1"/>
                          </a:solidFill>
                          <a:effectLst/>
                          <a:latin typeface="+mn-lt"/>
                          <a:ea typeface="+mn-ea"/>
                          <a:cs typeface="+mn-cs"/>
                        </a:rPr>
                        <a:t>0.36</a:t>
                      </a:r>
                    </a:p>
                  </a:txBody>
                  <a:tcPr marT="45749" marB="45749"/>
                </a:tc>
                <a:extLst>
                  <a:ext uri="{0D108BD9-81ED-4DB2-BD59-A6C34878D82A}">
                    <a16:rowId xmlns:a16="http://schemas.microsoft.com/office/drawing/2014/main" xmlns="" val="10002"/>
                  </a:ext>
                </a:extLst>
              </a:tr>
              <a:tr h="371078">
                <a:tc>
                  <a:txBody>
                    <a:bodyPr/>
                    <a:lstStyle/>
                    <a:p>
                      <a:pPr marL="0" algn="ctr" defTabSz="914400" rtl="0" eaLnBrk="1" fontAlgn="b" latinLnBrk="0" hangingPunct="1"/>
                      <a:r>
                        <a:rPr lang="es-ES" sz="1800" u="none" strike="noStrike" kern="1200" dirty="0">
                          <a:effectLst/>
                        </a:rPr>
                        <a:t>3</a:t>
                      </a:r>
                      <a:endParaRPr lang="es-ES" sz="1800" u="none" strike="noStrike" kern="1200" dirty="0">
                        <a:solidFill>
                          <a:schemeClr val="tx1"/>
                        </a:solidFill>
                        <a:effectLst/>
                        <a:latin typeface="+mn-lt"/>
                        <a:ea typeface="+mn-ea"/>
                        <a:cs typeface="+mn-cs"/>
                      </a:endParaRPr>
                    </a:p>
                  </a:txBody>
                  <a:tcPr marT="45749" marB="45749"/>
                </a:tc>
                <a:tc>
                  <a:txBody>
                    <a:bodyPr/>
                    <a:lstStyle/>
                    <a:p>
                      <a:pPr marL="0" algn="ctr" defTabSz="914400" rtl="0" eaLnBrk="1" fontAlgn="b" latinLnBrk="0" hangingPunct="1"/>
                      <a:r>
                        <a:rPr lang="es-ES" sz="1800" u="none" strike="noStrike" kern="1200" dirty="0">
                          <a:solidFill>
                            <a:schemeClr val="tx1"/>
                          </a:solidFill>
                          <a:effectLst/>
                          <a:latin typeface="+mn-lt"/>
                          <a:ea typeface="+mn-ea"/>
                          <a:cs typeface="+mn-cs"/>
                        </a:rPr>
                        <a:t>1</a:t>
                      </a:r>
                    </a:p>
                  </a:txBody>
                  <a:tcPr marT="45749" marB="45749"/>
                </a:tc>
                <a:tc>
                  <a:txBody>
                    <a:bodyPr/>
                    <a:lstStyle/>
                    <a:p>
                      <a:pPr marL="0" algn="ctr" defTabSz="914400" rtl="0" eaLnBrk="1" fontAlgn="b" latinLnBrk="0" hangingPunct="1"/>
                      <a:r>
                        <a:rPr lang="es-ES" sz="1800" u="none" strike="noStrike" kern="1200" dirty="0">
                          <a:solidFill>
                            <a:schemeClr val="tx1"/>
                          </a:solidFill>
                          <a:effectLst/>
                          <a:latin typeface="+mn-lt"/>
                          <a:ea typeface="+mn-ea"/>
                          <a:cs typeface="+mn-cs"/>
                        </a:rPr>
                        <a:t>0.59</a:t>
                      </a:r>
                    </a:p>
                  </a:txBody>
                  <a:tcPr marT="45749" marB="45749"/>
                </a:tc>
                <a:tc>
                  <a:txBody>
                    <a:bodyPr/>
                    <a:lstStyle/>
                    <a:p>
                      <a:pPr marL="0" algn="ctr" defTabSz="914400" rtl="0" eaLnBrk="1" fontAlgn="b" latinLnBrk="0" hangingPunct="1"/>
                      <a:r>
                        <a:rPr lang="es-ES" sz="1800" u="none" strike="noStrike" kern="1200" dirty="0">
                          <a:solidFill>
                            <a:schemeClr val="tx1"/>
                          </a:solidFill>
                          <a:effectLst/>
                          <a:latin typeface="+mn-lt"/>
                          <a:ea typeface="+mn-ea"/>
                          <a:cs typeface="+mn-cs"/>
                        </a:rPr>
                        <a:t>0.16</a:t>
                      </a:r>
                    </a:p>
                  </a:txBody>
                  <a:tcPr marT="45749" marB="45749"/>
                </a:tc>
                <a:tc>
                  <a:txBody>
                    <a:bodyPr/>
                    <a:lstStyle/>
                    <a:p>
                      <a:pPr marL="0" algn="ctr" defTabSz="914400" rtl="0" eaLnBrk="1" fontAlgn="b" latinLnBrk="0" hangingPunct="1"/>
                      <a:r>
                        <a:rPr lang="es-ES" sz="1800" u="none" strike="noStrike" kern="1200" dirty="0">
                          <a:solidFill>
                            <a:schemeClr val="tx1"/>
                          </a:solidFill>
                          <a:effectLst/>
                          <a:latin typeface="+mn-lt"/>
                          <a:ea typeface="+mn-ea"/>
                          <a:cs typeface="+mn-cs"/>
                        </a:rPr>
                        <a:t>0.47</a:t>
                      </a:r>
                    </a:p>
                  </a:txBody>
                  <a:tcPr marT="45749" marB="45749"/>
                </a:tc>
                <a:extLst>
                  <a:ext uri="{0D108BD9-81ED-4DB2-BD59-A6C34878D82A}">
                    <a16:rowId xmlns:a16="http://schemas.microsoft.com/office/drawing/2014/main" xmlns="" val="10003"/>
                  </a:ext>
                </a:extLst>
              </a:tr>
            </a:tbl>
          </a:graphicData>
        </a:graphic>
      </p:graphicFrame>
      <p:sp>
        <p:nvSpPr>
          <p:cNvPr id="14" name="13 Rectángulo">
            <a:extLst>
              <a:ext uri="{FF2B5EF4-FFF2-40B4-BE49-F238E27FC236}">
                <a16:creationId xmlns:a16="http://schemas.microsoft.com/office/drawing/2014/main" xmlns="" id="{67C7C039-CA3B-4244-86C5-1DF292D49FDE}"/>
              </a:ext>
            </a:extLst>
          </p:cNvPr>
          <p:cNvSpPr/>
          <p:nvPr/>
        </p:nvSpPr>
        <p:spPr>
          <a:xfrm>
            <a:off x="0" y="0"/>
            <a:ext cx="9144000" cy="6858000"/>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27683" name="16 Grupo">
            <a:extLst>
              <a:ext uri="{FF2B5EF4-FFF2-40B4-BE49-F238E27FC236}">
                <a16:creationId xmlns:a16="http://schemas.microsoft.com/office/drawing/2014/main" xmlns="" id="{F887E080-1EDC-4D71-8528-791A43E95D85}"/>
              </a:ext>
            </a:extLst>
          </p:cNvPr>
          <p:cNvGrpSpPr>
            <a:grpSpLocks/>
          </p:cNvGrpSpPr>
          <p:nvPr/>
        </p:nvGrpSpPr>
        <p:grpSpPr bwMode="auto">
          <a:xfrm>
            <a:off x="-180975" y="119063"/>
            <a:ext cx="3103563" cy="606425"/>
            <a:chOff x="-180648" y="119063"/>
            <a:chExt cx="3103987" cy="606425"/>
          </a:xfrm>
        </p:grpSpPr>
        <p:sp>
          <p:nvSpPr>
            <p:cNvPr id="18" name="17 CuadroTexto">
              <a:extLst>
                <a:ext uri="{FF2B5EF4-FFF2-40B4-BE49-F238E27FC236}">
                  <a16:creationId xmlns:a16="http://schemas.microsoft.com/office/drawing/2014/main" xmlns="" id="{94ED9AD0-B16E-4B30-8970-0FDA0D20627C}"/>
                </a:ext>
              </a:extLst>
            </p:cNvPr>
            <p:cNvSpPr txBox="1"/>
            <p:nvPr/>
          </p:nvSpPr>
          <p:spPr>
            <a:xfrm>
              <a:off x="-180648" y="119063"/>
              <a:ext cx="2665777" cy="5238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defPPr>
                <a:defRPr lang="es-ES"/>
              </a:defPPr>
              <a:lvl1pPr algn="ctr">
                <a:defRPr sz="2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000000"/>
                  </a:solidFill>
                  <a:effectLst/>
                  <a:uLnTx/>
                  <a:uFillTx/>
                  <a:latin typeface="Calibri"/>
                  <a:ea typeface="+mn-ea"/>
                  <a:cs typeface="+mn-cs"/>
                </a:rPr>
                <a:t>CASE STUDY</a:t>
              </a:r>
            </a:p>
          </p:txBody>
        </p:sp>
        <p:sp>
          <p:nvSpPr>
            <p:cNvPr id="19" name="15 Medio marco">
              <a:extLst>
                <a:ext uri="{FF2B5EF4-FFF2-40B4-BE49-F238E27FC236}">
                  <a16:creationId xmlns:a16="http://schemas.microsoft.com/office/drawing/2014/main" xmlns="" id="{E04CF973-7188-49D1-A869-B405F6FA3238}"/>
                </a:ext>
              </a:extLst>
            </p:cNvPr>
            <p:cNvSpPr/>
            <p:nvPr/>
          </p:nvSpPr>
          <p:spPr>
            <a:xfrm>
              <a:off x="252799" y="534988"/>
              <a:ext cx="2670540" cy="190500"/>
            </a:xfrm>
            <a:prstGeom prst="halfFrame">
              <a:avLst/>
            </a:prstGeom>
            <a:solidFill>
              <a:srgbClr val="F9B639"/>
            </a:solidFill>
            <a:ln w="31800" cap="flat" cmpd="sng" algn="ctr">
              <a:solidFill>
                <a:sysClr val="window" lastClr="FFFFFF"/>
              </a:solidFill>
              <a:prstDash val="solid"/>
            </a:ln>
            <a:effectLst>
              <a:outerShdw blurRad="50800" dist="25000" dir="5400000" rotWithShape="0">
                <a:srgbClr val="F9B639">
                  <a:shade val="30000"/>
                  <a:satMod val="150000"/>
                  <a:alpha val="38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sp>
        <p:nvSpPr>
          <p:cNvPr id="10" name="47 CuadroTexto">
            <a:extLst>
              <a:ext uri="{FF2B5EF4-FFF2-40B4-BE49-F238E27FC236}">
                <a16:creationId xmlns:a16="http://schemas.microsoft.com/office/drawing/2014/main" xmlns="" id="{B0E32963-F0E0-479B-B0C7-92B42CBCB743}"/>
              </a:ext>
            </a:extLst>
          </p:cNvPr>
          <p:cNvSpPr txBox="1"/>
          <p:nvPr/>
        </p:nvSpPr>
        <p:spPr>
          <a:xfrm>
            <a:off x="3000375" y="150813"/>
            <a:ext cx="5826125" cy="522287"/>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err="1">
                <a:ln>
                  <a:noFill/>
                </a:ln>
                <a:solidFill>
                  <a:srgbClr val="F79646">
                    <a:lumMod val="75000"/>
                  </a:srgbClr>
                </a:solidFill>
                <a:effectLst/>
                <a:uLnTx/>
                <a:uFillTx/>
                <a:latin typeface="Calibri"/>
                <a:ea typeface="+mn-ea"/>
                <a:cs typeface="+mn-cs"/>
              </a:rPr>
              <a:t>How</a:t>
            </a:r>
            <a:r>
              <a:rPr kumimoji="0" lang="es-ES" sz="2800" b="1" i="0" u="none" strike="noStrike" kern="1200" cap="none" spc="0" normalizeH="0" baseline="0" noProof="0" dirty="0">
                <a:ln>
                  <a:noFill/>
                </a:ln>
                <a:solidFill>
                  <a:srgbClr val="F79646">
                    <a:lumMod val="75000"/>
                  </a:srgbClr>
                </a:solidFill>
                <a:effectLst/>
                <a:uLnTx/>
                <a:uFillTx/>
                <a:latin typeface="Calibri"/>
                <a:ea typeface="+mn-ea"/>
                <a:cs typeface="+mn-cs"/>
              </a:rPr>
              <a:t> can </a:t>
            </a:r>
            <a:r>
              <a:rPr kumimoji="0" lang="es-ES" sz="2800" b="1" i="0" u="none" strike="noStrike" kern="1200" cap="none" spc="0" normalizeH="0" baseline="0" noProof="0" dirty="0" err="1">
                <a:ln>
                  <a:noFill/>
                </a:ln>
                <a:solidFill>
                  <a:srgbClr val="F79646">
                    <a:lumMod val="75000"/>
                  </a:srgbClr>
                </a:solidFill>
                <a:effectLst/>
                <a:uLnTx/>
                <a:uFillTx/>
                <a:latin typeface="Calibri"/>
                <a:ea typeface="+mn-ea"/>
                <a:cs typeface="+mn-cs"/>
              </a:rPr>
              <a:t>this</a:t>
            </a:r>
            <a:r>
              <a:rPr kumimoji="0" lang="es-ES" sz="2800" b="1" i="0" u="none" strike="noStrike" kern="1200" cap="none" spc="0" normalizeH="0" baseline="0" noProof="0" dirty="0">
                <a:ln>
                  <a:noFill/>
                </a:ln>
                <a:solidFill>
                  <a:srgbClr val="F79646">
                    <a:lumMod val="75000"/>
                  </a:srgbClr>
                </a:solidFill>
                <a:effectLst/>
                <a:uLnTx/>
                <a:uFillTx/>
                <a:latin typeface="Calibri"/>
                <a:ea typeface="+mn-ea"/>
                <a:cs typeface="+mn-cs"/>
              </a:rPr>
              <a:t> </a:t>
            </a:r>
            <a:r>
              <a:rPr kumimoji="0" lang="es-ES" sz="2800" b="1" i="0" u="none" strike="noStrike" kern="1200" cap="none" spc="0" normalizeH="0" baseline="0" noProof="0" dirty="0" err="1">
                <a:ln>
                  <a:noFill/>
                </a:ln>
                <a:solidFill>
                  <a:srgbClr val="F79646">
                    <a:lumMod val="75000"/>
                  </a:srgbClr>
                </a:solidFill>
                <a:effectLst/>
                <a:uLnTx/>
                <a:uFillTx/>
                <a:latin typeface="Calibri"/>
                <a:ea typeface="+mn-ea"/>
                <a:cs typeface="+mn-cs"/>
              </a:rPr>
              <a:t>results</a:t>
            </a:r>
            <a:r>
              <a:rPr kumimoji="0" lang="es-ES" sz="2800" b="1" i="0" u="none" strike="noStrike" kern="1200" cap="none" spc="0" normalizeH="0" baseline="0" noProof="0" dirty="0">
                <a:ln>
                  <a:noFill/>
                </a:ln>
                <a:solidFill>
                  <a:srgbClr val="F79646">
                    <a:lumMod val="75000"/>
                  </a:srgbClr>
                </a:solidFill>
                <a:effectLst/>
                <a:uLnTx/>
                <a:uFillTx/>
                <a:latin typeface="Calibri"/>
                <a:ea typeface="+mn-ea"/>
                <a:cs typeface="+mn-cs"/>
              </a:rPr>
              <a:t> be </a:t>
            </a:r>
            <a:r>
              <a:rPr kumimoji="0" lang="es-ES" sz="2800" b="1" i="0" u="none" strike="noStrike" kern="1200" cap="none" spc="0" normalizeH="0" baseline="0" noProof="0" dirty="0" err="1">
                <a:ln>
                  <a:noFill/>
                </a:ln>
                <a:solidFill>
                  <a:srgbClr val="F79646">
                    <a:lumMod val="75000"/>
                  </a:srgbClr>
                </a:solidFill>
                <a:effectLst/>
                <a:uLnTx/>
                <a:uFillTx/>
                <a:latin typeface="Calibri"/>
                <a:ea typeface="+mn-ea"/>
                <a:cs typeface="+mn-cs"/>
              </a:rPr>
              <a:t>improved</a:t>
            </a:r>
            <a:r>
              <a:rPr kumimoji="0" lang="es-ES" sz="2800" b="1" i="0" u="none" strike="noStrike" kern="1200" cap="none" spc="0" normalizeH="0" baseline="0" noProof="0" dirty="0">
                <a:ln>
                  <a:noFill/>
                </a:ln>
                <a:solidFill>
                  <a:srgbClr val="F79646">
                    <a:lumMod val="75000"/>
                  </a:srgbClr>
                </a:solidFill>
                <a:effectLst/>
                <a:uLnTx/>
                <a:uFillTx/>
                <a:latin typeface="Calibri"/>
                <a:ea typeface="+mn-ea"/>
                <a:cs typeface="+mn-cs"/>
              </a:rPr>
              <a:t>?</a:t>
            </a:r>
          </a:p>
        </p:txBody>
      </p:sp>
      <p:sp>
        <p:nvSpPr>
          <p:cNvPr id="20" name="19 CuadroTexto">
            <a:extLst>
              <a:ext uri="{FF2B5EF4-FFF2-40B4-BE49-F238E27FC236}">
                <a16:creationId xmlns:a16="http://schemas.microsoft.com/office/drawing/2014/main" xmlns="" id="{30B04E6E-8E05-4F8C-B14B-23523DE12793}"/>
              </a:ext>
            </a:extLst>
          </p:cNvPr>
          <p:cNvSpPr txBox="1"/>
          <p:nvPr/>
        </p:nvSpPr>
        <p:spPr>
          <a:xfrm>
            <a:off x="252413" y="760413"/>
            <a:ext cx="5076825" cy="4924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600" b="1" i="0" u="none" strike="noStrike" kern="1200" cap="none" spc="0" normalizeH="0" baseline="0" noProof="0" dirty="0">
                <a:ln>
                  <a:noFill/>
                </a:ln>
                <a:solidFill>
                  <a:srgbClr val="F79646">
                    <a:lumMod val="75000"/>
                  </a:srgbClr>
                </a:solidFill>
                <a:effectLst/>
                <a:uLnTx/>
                <a:uFillTx/>
                <a:latin typeface="Calibri"/>
                <a:ea typeface="+mn-ea"/>
                <a:cs typeface="+mn-cs"/>
              </a:rPr>
              <a:t>3. </a:t>
            </a:r>
            <a:r>
              <a:rPr kumimoji="0" lang="es-ES" sz="2600" b="1" i="0" u="none" strike="noStrike" kern="1200" cap="none" spc="0" normalizeH="0" baseline="0" noProof="0" dirty="0" err="1">
                <a:ln>
                  <a:noFill/>
                </a:ln>
                <a:solidFill>
                  <a:srgbClr val="F79646">
                    <a:lumMod val="75000"/>
                  </a:srgbClr>
                </a:solidFill>
                <a:effectLst/>
                <a:uLnTx/>
                <a:uFillTx/>
                <a:latin typeface="Calibri"/>
                <a:ea typeface="+mn-ea"/>
                <a:cs typeface="+mn-cs"/>
              </a:rPr>
              <a:t>Working</a:t>
            </a:r>
            <a:r>
              <a:rPr kumimoji="0" lang="es-ES" sz="2600" b="1" i="0" u="none" strike="noStrike" kern="1200" cap="none" spc="0" normalizeH="0" baseline="0" noProof="0" dirty="0">
                <a:ln>
                  <a:noFill/>
                </a:ln>
                <a:solidFill>
                  <a:srgbClr val="F79646">
                    <a:lumMod val="75000"/>
                  </a:srgbClr>
                </a:solidFill>
                <a:effectLst/>
                <a:uLnTx/>
                <a:uFillTx/>
                <a:latin typeface="Calibri"/>
                <a:ea typeface="+mn-ea"/>
                <a:cs typeface="+mn-cs"/>
              </a:rPr>
              <a:t> at individual </a:t>
            </a:r>
            <a:r>
              <a:rPr kumimoji="0" lang="es-ES" sz="2600" b="1" i="0" u="none" strike="noStrike" kern="1200" cap="none" spc="0" normalizeH="0" baseline="0" noProof="0" dirty="0" err="1">
                <a:ln>
                  <a:noFill/>
                </a:ln>
                <a:solidFill>
                  <a:srgbClr val="F79646">
                    <a:lumMod val="75000"/>
                  </a:srgbClr>
                </a:solidFill>
                <a:effectLst/>
                <a:uLnTx/>
                <a:uFillTx/>
                <a:latin typeface="Calibri"/>
                <a:ea typeface="+mn-ea"/>
                <a:cs typeface="+mn-cs"/>
              </a:rPr>
              <a:t>tree</a:t>
            </a:r>
            <a:r>
              <a:rPr kumimoji="0" lang="es-ES" sz="2600" b="1" i="0" u="none" strike="noStrike" kern="1200" cap="none" spc="0" normalizeH="0" baseline="0" noProof="0" dirty="0">
                <a:ln>
                  <a:noFill/>
                </a:ln>
                <a:solidFill>
                  <a:srgbClr val="F79646">
                    <a:lumMod val="75000"/>
                  </a:srgbClr>
                </a:solidFill>
                <a:effectLst/>
                <a:uLnTx/>
                <a:uFillTx/>
                <a:latin typeface="Calibri"/>
                <a:ea typeface="+mn-ea"/>
                <a:cs typeface="+mn-cs"/>
              </a:rPr>
              <a:t> </a:t>
            </a:r>
            <a:r>
              <a:rPr kumimoji="0" lang="es-ES" sz="2600" b="1" i="0" u="none" strike="noStrike" kern="1200" cap="none" spc="0" normalizeH="0" baseline="0" noProof="0" dirty="0" err="1">
                <a:ln>
                  <a:noFill/>
                </a:ln>
                <a:solidFill>
                  <a:srgbClr val="F79646">
                    <a:lumMod val="75000"/>
                  </a:srgbClr>
                </a:solidFill>
                <a:effectLst/>
                <a:uLnTx/>
                <a:uFillTx/>
                <a:latin typeface="Calibri"/>
                <a:ea typeface="+mn-ea"/>
                <a:cs typeface="+mn-cs"/>
              </a:rPr>
              <a:t>level</a:t>
            </a:r>
            <a:endParaRPr kumimoji="0" lang="es-ES" sz="2600" b="1" i="0" u="none" strike="noStrike" kern="1200" cap="none" spc="0" normalizeH="0" baseline="0" noProof="0" dirty="0">
              <a:ln>
                <a:noFill/>
              </a:ln>
              <a:solidFill>
                <a:srgbClr val="F79646">
                  <a:lumMod val="75000"/>
                </a:srgbClr>
              </a:solidFill>
              <a:effectLst/>
              <a:uLnTx/>
              <a:uFillTx/>
              <a:latin typeface="Calibri"/>
              <a:ea typeface="+mn-ea"/>
              <a:cs typeface="+mn-cs"/>
            </a:endParaRPr>
          </a:p>
        </p:txBody>
      </p:sp>
      <p:pic>
        <p:nvPicPr>
          <p:cNvPr id="12" name="Picture 2">
            <a:extLst>
              <a:ext uri="{FF2B5EF4-FFF2-40B4-BE49-F238E27FC236}">
                <a16:creationId xmlns:a16="http://schemas.microsoft.com/office/drawing/2014/main" xmlns="" id="{C121BA70-5281-4981-937E-01EBBF3FE8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9938"/>
          <a:stretch>
            <a:fillRect/>
          </a:stretch>
        </p:blipFill>
        <p:spPr bwMode="auto">
          <a:xfrm>
            <a:off x="192088" y="1233488"/>
            <a:ext cx="17653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uadroTexto 2">
            <a:extLst>
              <a:ext uri="{FF2B5EF4-FFF2-40B4-BE49-F238E27FC236}">
                <a16:creationId xmlns:a16="http://schemas.microsoft.com/office/drawing/2014/main" xmlns="" id="{28774EC4-D851-45AF-8FF7-54D0EA8B4E1D}"/>
              </a:ext>
            </a:extLst>
          </p:cNvPr>
          <p:cNvSpPr txBox="1">
            <a:spLocks noChangeArrowheads="1"/>
          </p:cNvSpPr>
          <p:nvPr/>
        </p:nvSpPr>
        <p:spPr bwMode="auto">
          <a:xfrm>
            <a:off x="422275" y="2876550"/>
            <a:ext cx="2830513"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s-ES" sz="20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From the central coordinates of each tree, a buffer of 0.5 is drawn to delimitate the crown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alt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6" name="20 CuadroTexto">
            <a:extLst>
              <a:ext uri="{FF2B5EF4-FFF2-40B4-BE49-F238E27FC236}">
                <a16:creationId xmlns:a16="http://schemas.microsoft.com/office/drawing/2014/main" xmlns="" id="{F44A3292-65C0-4637-9A70-B285F3AA3957}"/>
              </a:ext>
            </a:extLst>
          </p:cNvPr>
          <p:cNvSpPr txBox="1"/>
          <p:nvPr/>
        </p:nvSpPr>
        <p:spPr>
          <a:xfrm>
            <a:off x="160338" y="4446588"/>
            <a:ext cx="3135312" cy="1938337"/>
          </a:xfrm>
          <a:prstGeom prst="rect">
            <a:avLst/>
          </a:prstGeom>
          <a:noFill/>
          <a:ln w="25400">
            <a:solidFill>
              <a:schemeClr val="accent6">
                <a:lumMod val="75000"/>
              </a:schemeClr>
            </a:solid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Calibri"/>
                <a:ea typeface="+mn-ea"/>
                <a:cs typeface="+mn-cs"/>
              </a:rPr>
              <a:t>AVERAGE VALUE OF THE INDEX IS CALCULATED FOR EACH TREE AS THE AVERAGE OF ALL THE PIXEL VALUES WTHIN THE CROWN</a:t>
            </a:r>
          </a:p>
        </p:txBody>
      </p:sp>
      <p:pic>
        <p:nvPicPr>
          <p:cNvPr id="22" name="21 Imagen">
            <a:extLst>
              <a:ext uri="{FF2B5EF4-FFF2-40B4-BE49-F238E27FC236}">
                <a16:creationId xmlns:a16="http://schemas.microsoft.com/office/drawing/2014/main" xmlns="" id="{C8DF3AA5-C9E0-4D68-BAC0-6C60517F30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3535"/>
          <a:stretch>
            <a:fillRect/>
          </a:stretch>
        </p:blipFill>
        <p:spPr bwMode="auto">
          <a:xfrm>
            <a:off x="3371850" y="1409700"/>
            <a:ext cx="5592763"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39 Imagen">
            <a:extLst>
              <a:ext uri="{FF2B5EF4-FFF2-40B4-BE49-F238E27FC236}">
                <a16:creationId xmlns:a16="http://schemas.microsoft.com/office/drawing/2014/main" xmlns="" id="{3B327E5B-69C1-4AA8-A513-37CE0700AC3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8175" y="1639888"/>
            <a:ext cx="13874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16 CuadroTexto">
            <a:extLst>
              <a:ext uri="{FF2B5EF4-FFF2-40B4-BE49-F238E27FC236}">
                <a16:creationId xmlns:a16="http://schemas.microsoft.com/office/drawing/2014/main" xmlns="" id="{61BA4C45-28AA-486C-A306-07351AB733E6}"/>
              </a:ext>
            </a:extLst>
          </p:cNvPr>
          <p:cNvSpPr txBox="1"/>
          <p:nvPr/>
        </p:nvSpPr>
        <p:spPr>
          <a:xfrm>
            <a:off x="3995738" y="5013325"/>
            <a:ext cx="5040312" cy="1770063"/>
          </a:xfrm>
          <a:prstGeom prst="rect">
            <a:avLst/>
          </a:prstGeom>
          <a:solidFill>
            <a:schemeClr val="bg2"/>
          </a:solidFill>
          <a:ln>
            <a:solidFill>
              <a:schemeClr val="accent6">
                <a:lumMod val="75000"/>
              </a:schemeClr>
            </a:solid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F79646">
                    <a:lumMod val="75000"/>
                  </a:srgbClr>
                </a:solidFill>
                <a:effectLst/>
                <a:uLnTx/>
                <a:uFillTx/>
                <a:latin typeface="Calibri"/>
                <a:ea typeface="+mn-ea"/>
                <a:cs typeface="+mn-cs"/>
              </a:rPr>
              <a:t>4. Statistical analysis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Calibri"/>
                <a:ea typeface="+mn-ea"/>
                <a:cs typeface="+mn-cs"/>
              </a:rPr>
              <a:t>Principal </a:t>
            </a:r>
            <a:r>
              <a:rPr kumimoji="0" lang="es-ES" sz="2000" b="0" i="0" u="none" strike="noStrike" kern="1200" cap="none" spc="0" normalizeH="0" baseline="0" noProof="0" dirty="0" err="1">
                <a:ln>
                  <a:noFill/>
                </a:ln>
                <a:solidFill>
                  <a:prstClr val="black"/>
                </a:solidFill>
                <a:effectLst/>
                <a:uLnTx/>
                <a:uFillTx/>
                <a:latin typeface="Calibri"/>
                <a:ea typeface="+mn-ea"/>
                <a:cs typeface="+mn-cs"/>
              </a:rPr>
              <a:t>components</a:t>
            </a:r>
            <a:r>
              <a:rPr kumimoji="0" lang="es-ES" sz="2000" b="0" i="0" u="none" strike="noStrike" kern="1200" cap="none" spc="0" normalizeH="0" baseline="0" noProof="0" dirty="0">
                <a:ln>
                  <a:noFill/>
                </a:ln>
                <a:solidFill>
                  <a:prstClr val="black"/>
                </a:solidFill>
                <a:effectLst/>
                <a:uLnTx/>
                <a:uFillTx/>
                <a:latin typeface="Calibri"/>
                <a:ea typeface="+mn-ea"/>
                <a:cs typeface="+mn-cs"/>
              </a:rPr>
              <a:t> analysis (PCA):</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Calibri"/>
                <a:ea typeface="+mn-ea"/>
                <a:cs typeface="+mn-cs"/>
              </a:rPr>
              <a:t> Indexes </a:t>
            </a:r>
            <a:r>
              <a:rPr kumimoji="0" lang="es-ES" sz="2000" b="0" i="0" u="none" strike="noStrike" kern="1200" cap="none" spc="0" normalizeH="0" baseline="0" noProof="0" dirty="0" err="1">
                <a:ln>
                  <a:noFill/>
                </a:ln>
                <a:solidFill>
                  <a:prstClr val="black"/>
                </a:solidFill>
                <a:effectLst/>
                <a:uLnTx/>
                <a:uFillTx/>
                <a:latin typeface="Calibri"/>
                <a:ea typeface="+mn-ea"/>
                <a:cs typeface="+mn-cs"/>
              </a:rPr>
              <a:t>average</a:t>
            </a:r>
            <a:r>
              <a:rPr kumimoji="0" lang="es-ES" sz="2000" b="0" i="0" u="none" strike="noStrike" kern="1200" cap="none" spc="0" normalizeH="0" baseline="0" noProof="0" dirty="0">
                <a:ln>
                  <a:noFill/>
                </a:ln>
                <a:solidFill>
                  <a:prstClr val="black"/>
                </a:solidFill>
                <a:effectLst/>
                <a:uLnTx/>
                <a:uFillTx/>
                <a:latin typeface="Calibri"/>
                <a:ea typeface="+mn-ea"/>
                <a:cs typeface="+mn-cs"/>
              </a:rPr>
              <a:t> </a:t>
            </a:r>
            <a:r>
              <a:rPr kumimoji="0" lang="es-ES" sz="2000" b="0" i="0" u="none" strike="noStrike" kern="1200" cap="none" spc="0" normalizeH="0" baseline="0" noProof="0" dirty="0" err="1">
                <a:ln>
                  <a:noFill/>
                </a:ln>
                <a:solidFill>
                  <a:prstClr val="black"/>
                </a:solidFill>
                <a:effectLst/>
                <a:uLnTx/>
                <a:uFillTx/>
                <a:latin typeface="Calibri"/>
                <a:ea typeface="+mn-ea"/>
                <a:cs typeface="+mn-cs"/>
              </a:rPr>
              <a:t>values</a:t>
            </a:r>
            <a:r>
              <a:rPr kumimoji="0" lang="es-ES" sz="2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err="1">
                <a:ln>
                  <a:noFill/>
                </a:ln>
                <a:solidFill>
                  <a:prstClr val="black"/>
                </a:solidFill>
                <a:effectLst/>
                <a:uLnTx/>
                <a:uFillTx/>
                <a:latin typeface="Calibri"/>
                <a:ea typeface="+mn-ea"/>
                <a:cs typeface="+mn-cs"/>
              </a:rPr>
              <a:t>Defoliation</a:t>
            </a:r>
            <a:r>
              <a:rPr kumimoji="0" lang="es-ES" sz="2000" b="0" i="0" u="none" strike="noStrike" kern="1200" cap="none" spc="0" normalizeH="0" baseline="0" noProof="0" dirty="0">
                <a:ln>
                  <a:noFill/>
                </a:ln>
                <a:solidFill>
                  <a:prstClr val="black"/>
                </a:solidFill>
                <a:effectLst/>
                <a:uLnTx/>
                <a:uFillTx/>
                <a:latin typeface="Calibri"/>
                <a:ea typeface="+mn-ea"/>
                <a:cs typeface="+mn-cs"/>
              </a:rPr>
              <a:t>  </a:t>
            </a:r>
            <a:r>
              <a:rPr kumimoji="0" lang="es-ES" sz="2000" b="0" i="0" u="none" strike="noStrike" kern="1200" cap="none" spc="0" normalizeH="0" baseline="0" noProof="0" dirty="0" err="1">
                <a:ln>
                  <a:noFill/>
                </a:ln>
                <a:solidFill>
                  <a:prstClr val="black"/>
                </a:solidFill>
                <a:effectLst/>
                <a:uLnTx/>
                <a:uFillTx/>
                <a:latin typeface="Calibri"/>
                <a:ea typeface="+mn-ea"/>
                <a:cs typeface="+mn-cs"/>
              </a:rPr>
              <a:t>level</a:t>
            </a:r>
            <a:endParaRPr kumimoji="0" lang="es-ES" sz="20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6" name="25 Conector recto de flecha">
            <a:extLst>
              <a:ext uri="{FF2B5EF4-FFF2-40B4-BE49-F238E27FC236}">
                <a16:creationId xmlns:a16="http://schemas.microsoft.com/office/drawing/2014/main" xmlns="" id="{85A7C32F-BED8-476C-8E11-1A8D6C4B16CD}"/>
              </a:ext>
            </a:extLst>
          </p:cNvPr>
          <p:cNvCxnSpPr/>
          <p:nvPr/>
        </p:nvCxnSpPr>
        <p:spPr>
          <a:xfrm>
            <a:off x="6588125" y="6211888"/>
            <a:ext cx="0" cy="312737"/>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5 Medio marco">
            <a:extLst>
              <a:ext uri="{FF2B5EF4-FFF2-40B4-BE49-F238E27FC236}">
                <a16:creationId xmlns:a16="http://schemas.microsoft.com/office/drawing/2014/main" xmlns="" id="{90E225F8-3D67-4144-96D0-A97D6122B460}"/>
              </a:ext>
            </a:extLst>
          </p:cNvPr>
          <p:cNvSpPr/>
          <p:nvPr/>
        </p:nvSpPr>
        <p:spPr bwMode="auto">
          <a:xfrm>
            <a:off x="252413" y="534988"/>
            <a:ext cx="2670175" cy="190500"/>
          </a:xfrm>
          <a:prstGeom prst="halfFrame">
            <a:avLst/>
          </a:prstGeom>
          <a:solidFill>
            <a:srgbClr val="F9B639"/>
          </a:solidFill>
          <a:ln w="31800" cap="flat" cmpd="sng" algn="ctr">
            <a:solidFill>
              <a:sysClr val="window" lastClr="FFFFFF"/>
            </a:solidFill>
            <a:prstDash val="solid"/>
          </a:ln>
          <a:effectLst>
            <a:outerShdw blurRad="50800" dist="25000" dir="5400000" rotWithShape="0">
              <a:srgbClr val="F9B639">
                <a:shade val="30000"/>
                <a:satMod val="150000"/>
                <a:alpha val="38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29699" name="5 Rectángulo">
            <a:extLst>
              <a:ext uri="{FF2B5EF4-FFF2-40B4-BE49-F238E27FC236}">
                <a16:creationId xmlns:a16="http://schemas.microsoft.com/office/drawing/2014/main" xmlns="" id="{9F15EDAF-B023-460D-B74C-57EBC3F5374E}"/>
              </a:ext>
            </a:extLst>
          </p:cNvPr>
          <p:cNvSpPr>
            <a:spLocks noChangeArrowheads="1"/>
          </p:cNvSpPr>
          <p:nvPr/>
        </p:nvSpPr>
        <p:spPr bwMode="auto">
          <a:xfrm>
            <a:off x="33338" y="13335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altLang="es-E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p>
        </p:txBody>
      </p:sp>
      <p:grpSp>
        <p:nvGrpSpPr>
          <p:cNvPr id="29700" name="16 Grupo">
            <a:extLst>
              <a:ext uri="{FF2B5EF4-FFF2-40B4-BE49-F238E27FC236}">
                <a16:creationId xmlns:a16="http://schemas.microsoft.com/office/drawing/2014/main" xmlns="" id="{6B41760E-AD62-4510-8F82-9D8CDD3459DD}"/>
              </a:ext>
            </a:extLst>
          </p:cNvPr>
          <p:cNvGrpSpPr>
            <a:grpSpLocks/>
          </p:cNvGrpSpPr>
          <p:nvPr/>
        </p:nvGrpSpPr>
        <p:grpSpPr bwMode="auto">
          <a:xfrm>
            <a:off x="-180975" y="119063"/>
            <a:ext cx="3103563" cy="606425"/>
            <a:chOff x="-180648" y="119063"/>
            <a:chExt cx="3103987" cy="606425"/>
          </a:xfrm>
        </p:grpSpPr>
        <p:sp>
          <p:nvSpPr>
            <p:cNvPr id="13" name="17 CuadroTexto">
              <a:extLst>
                <a:ext uri="{FF2B5EF4-FFF2-40B4-BE49-F238E27FC236}">
                  <a16:creationId xmlns:a16="http://schemas.microsoft.com/office/drawing/2014/main" xmlns="" id="{C9CD37B7-EC13-4180-AC5A-52BE630318CE}"/>
                </a:ext>
              </a:extLst>
            </p:cNvPr>
            <p:cNvSpPr txBox="1"/>
            <p:nvPr/>
          </p:nvSpPr>
          <p:spPr>
            <a:xfrm>
              <a:off x="-180648" y="119063"/>
              <a:ext cx="2665777" cy="5238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defPPr>
                <a:defRPr lang="es-ES"/>
              </a:defPPr>
              <a:lvl1pPr algn="ctr">
                <a:defRPr sz="2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000000"/>
                  </a:solidFill>
                  <a:effectLst/>
                  <a:uLnTx/>
                  <a:uFillTx/>
                  <a:latin typeface="Calibri"/>
                  <a:ea typeface="+mn-ea"/>
                  <a:cs typeface="+mn-cs"/>
                </a:rPr>
                <a:t>CASE STUDY</a:t>
              </a:r>
            </a:p>
          </p:txBody>
        </p:sp>
        <p:sp>
          <p:nvSpPr>
            <p:cNvPr id="14" name="15 Medio marco">
              <a:extLst>
                <a:ext uri="{FF2B5EF4-FFF2-40B4-BE49-F238E27FC236}">
                  <a16:creationId xmlns:a16="http://schemas.microsoft.com/office/drawing/2014/main" xmlns="" id="{33F92C08-60D3-45B1-BD1F-23BADDBC3B05}"/>
                </a:ext>
              </a:extLst>
            </p:cNvPr>
            <p:cNvSpPr/>
            <p:nvPr/>
          </p:nvSpPr>
          <p:spPr>
            <a:xfrm>
              <a:off x="252799" y="534988"/>
              <a:ext cx="2670540" cy="190500"/>
            </a:xfrm>
            <a:prstGeom prst="halfFrame">
              <a:avLst/>
            </a:prstGeom>
            <a:solidFill>
              <a:srgbClr val="F9B639"/>
            </a:solidFill>
            <a:ln w="31800" cap="flat" cmpd="sng" algn="ctr">
              <a:solidFill>
                <a:sysClr val="window" lastClr="FFFFFF"/>
              </a:solidFill>
              <a:prstDash val="solid"/>
            </a:ln>
            <a:effectLst>
              <a:outerShdw blurRad="50800" dist="25000" dir="5400000" rotWithShape="0">
                <a:srgbClr val="F9B639">
                  <a:shade val="30000"/>
                  <a:satMod val="150000"/>
                  <a:alpha val="38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sp>
        <p:nvSpPr>
          <p:cNvPr id="3" name="2 Rectángulo">
            <a:extLst>
              <a:ext uri="{FF2B5EF4-FFF2-40B4-BE49-F238E27FC236}">
                <a16:creationId xmlns:a16="http://schemas.microsoft.com/office/drawing/2014/main" xmlns="" id="{13C77EBF-E579-40C6-BF0B-E775B7D70062}"/>
              </a:ext>
            </a:extLst>
          </p:cNvPr>
          <p:cNvSpPr>
            <a:spLocks noChangeArrowheads="1"/>
          </p:cNvSpPr>
          <p:nvPr/>
        </p:nvSpPr>
        <p:spPr bwMode="auto">
          <a:xfrm>
            <a:off x="834307" y="4245045"/>
            <a:ext cx="79030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s-E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 </a:t>
            </a:r>
            <a:r>
              <a:rPr kumimoji="0" lang="es-ES" altLang="es-E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this</a:t>
            </a:r>
            <a:r>
              <a:rPr kumimoji="0" lang="es-ES" altLang="es-E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s-ES" altLang="es-E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study</a:t>
            </a:r>
            <a:r>
              <a:rPr kumimoji="0" lang="es-ES" altLang="es-E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 91</a:t>
            </a:r>
            <a:r>
              <a:rPr kumimoji="0" lang="es-ES" altLang="es-ES" sz="2000" b="0" i="0" u="none" strike="noStrike" kern="1200" cap="none" spc="0" normalizeH="0" noProof="0" dirty="0">
                <a:ln>
                  <a:noFill/>
                </a:ln>
                <a:solidFill>
                  <a:prstClr val="black"/>
                </a:solidFill>
                <a:effectLst/>
                <a:uLnTx/>
                <a:uFillTx/>
                <a:latin typeface="Calibri" panose="020F0502020204030204" pitchFamily="34" charset="0"/>
                <a:ea typeface="+mn-ea"/>
                <a:cs typeface="+mn-cs"/>
              </a:rPr>
              <a:t> % </a:t>
            </a:r>
            <a:r>
              <a:rPr kumimoji="0" lang="es-ES" altLang="es-ES" sz="2000" b="0" i="0" u="none" strike="noStrike" kern="1200" cap="none" spc="0" normalizeH="0" noProof="0" dirty="0" err="1">
                <a:ln>
                  <a:noFill/>
                </a:ln>
                <a:solidFill>
                  <a:prstClr val="black"/>
                </a:solidFill>
                <a:effectLst/>
                <a:uLnTx/>
                <a:uFillTx/>
                <a:latin typeface="Calibri" panose="020F0502020204030204" pitchFamily="34" charset="0"/>
                <a:ea typeface="+mn-ea"/>
                <a:cs typeface="+mn-cs"/>
              </a:rPr>
              <a:t>of</a:t>
            </a:r>
            <a:r>
              <a:rPr kumimoji="0" lang="es-ES" altLang="es-ES" sz="2000" b="0" i="0" u="none" strike="noStrike" kern="1200" cap="none" spc="0" normalizeH="0" noProof="0" dirty="0">
                <a:ln>
                  <a:noFill/>
                </a:ln>
                <a:solidFill>
                  <a:prstClr val="black"/>
                </a:solidFill>
                <a:effectLst/>
                <a:uLnTx/>
                <a:uFillTx/>
                <a:latin typeface="Calibri" panose="020F0502020204030204" pitchFamily="34" charset="0"/>
                <a:ea typeface="+mn-ea"/>
                <a:cs typeface="+mn-cs"/>
              </a:rPr>
              <a:t> </a:t>
            </a:r>
            <a:r>
              <a:rPr kumimoji="0" lang="es-ES" altLang="es-ES" sz="2000" b="0" i="0" u="none" strike="noStrike" kern="1200" cap="none" spc="0" normalizeH="0" noProof="0" dirty="0" err="1">
                <a:ln>
                  <a:noFill/>
                </a:ln>
                <a:solidFill>
                  <a:prstClr val="black"/>
                </a:solidFill>
                <a:effectLst/>
                <a:uLnTx/>
                <a:uFillTx/>
                <a:latin typeface="Calibri" panose="020F0502020204030204" pitchFamily="34" charset="0"/>
                <a:ea typeface="+mn-ea"/>
                <a:cs typeface="+mn-cs"/>
              </a:rPr>
              <a:t>the</a:t>
            </a:r>
            <a:r>
              <a:rPr kumimoji="0" lang="es-ES" altLang="es-ES" sz="2000" b="0" i="0" u="none" strike="noStrike" kern="1200" cap="none" spc="0" normalizeH="0" noProof="0" dirty="0">
                <a:ln>
                  <a:noFill/>
                </a:ln>
                <a:solidFill>
                  <a:prstClr val="black"/>
                </a:solidFill>
                <a:effectLst/>
                <a:uLnTx/>
                <a:uFillTx/>
                <a:latin typeface="Calibri" panose="020F0502020204030204" pitchFamily="34" charset="0"/>
                <a:ea typeface="+mn-ea"/>
                <a:cs typeface="+mn-cs"/>
              </a:rPr>
              <a:t> </a:t>
            </a:r>
            <a:r>
              <a:rPr lang="es-ES" altLang="es-ES" sz="2000" dirty="0" err="1">
                <a:solidFill>
                  <a:prstClr val="black"/>
                </a:solidFill>
              </a:rPr>
              <a:t>spectral</a:t>
            </a:r>
            <a:r>
              <a:rPr lang="es-ES" altLang="es-ES" sz="2000" dirty="0">
                <a:solidFill>
                  <a:prstClr val="black"/>
                </a:solidFill>
              </a:rPr>
              <a:t> </a:t>
            </a:r>
            <a:r>
              <a:rPr lang="es-ES" altLang="es-ES" sz="2000" dirty="0" err="1">
                <a:solidFill>
                  <a:prstClr val="black"/>
                </a:solidFill>
              </a:rPr>
              <a:t>information</a:t>
            </a:r>
            <a:r>
              <a:rPr lang="es-ES" altLang="es-ES" sz="2000" dirty="0">
                <a:solidFill>
                  <a:prstClr val="black"/>
                </a:solidFill>
              </a:rPr>
              <a:t> </a:t>
            </a:r>
            <a:r>
              <a:rPr lang="es-ES" altLang="es-ES" sz="2000" dirty="0" err="1">
                <a:solidFill>
                  <a:prstClr val="black"/>
                </a:solidFill>
              </a:rPr>
              <a:t>was</a:t>
            </a:r>
            <a:r>
              <a:rPr lang="es-ES" altLang="es-ES" sz="2000" dirty="0">
                <a:solidFill>
                  <a:prstClr val="black"/>
                </a:solidFill>
              </a:rPr>
              <a:t> </a:t>
            </a:r>
            <a:r>
              <a:rPr lang="es-ES" altLang="es-ES" sz="2000" dirty="0" err="1">
                <a:solidFill>
                  <a:prstClr val="black"/>
                </a:solidFill>
              </a:rPr>
              <a:t>collected</a:t>
            </a:r>
            <a:r>
              <a:rPr lang="es-ES" altLang="es-ES" sz="2000" dirty="0">
                <a:solidFill>
                  <a:prstClr val="black"/>
                </a:solidFill>
              </a:rPr>
              <a:t> </a:t>
            </a:r>
            <a:r>
              <a:rPr lang="es-ES" altLang="es-ES" sz="2000" dirty="0" err="1">
                <a:solidFill>
                  <a:prstClr val="black"/>
                </a:solidFill>
              </a:rPr>
              <a:t>on</a:t>
            </a:r>
            <a:r>
              <a:rPr lang="es-ES" altLang="es-ES" sz="2000" dirty="0">
                <a:solidFill>
                  <a:prstClr val="black"/>
                </a:solidFill>
              </a:rPr>
              <a:t> </a:t>
            </a:r>
            <a:r>
              <a:rPr kumimoji="0" lang="es-ES" altLang="es-E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the</a:t>
            </a:r>
            <a:r>
              <a:rPr kumimoji="0" lang="es-ES" altLang="es-E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s-ES" altLang="es-E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first</a:t>
            </a:r>
            <a:r>
              <a:rPr kumimoji="0" lang="es-ES" altLang="es-ES" sz="2000" b="0" i="0" u="none" strike="noStrike" kern="1200" cap="none" spc="0" normalizeH="0" noProof="0" dirty="0">
                <a:ln>
                  <a:noFill/>
                </a:ln>
                <a:solidFill>
                  <a:prstClr val="black"/>
                </a:solidFill>
                <a:effectLst/>
                <a:uLnTx/>
                <a:uFillTx/>
                <a:latin typeface="Calibri" panose="020F0502020204030204" pitchFamily="34" charset="0"/>
                <a:ea typeface="+mn-ea"/>
                <a:cs typeface="+mn-cs"/>
              </a:rPr>
              <a:t> </a:t>
            </a:r>
            <a:r>
              <a:rPr kumimoji="0" lang="es-ES" altLang="es-E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3 principal </a:t>
            </a:r>
            <a:r>
              <a:rPr kumimoji="0" lang="es-ES" altLang="es-E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components</a:t>
            </a:r>
            <a:r>
              <a:rPr kumimoji="0" lang="es-ES" altLang="es-E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(PCI) </a:t>
            </a:r>
            <a:r>
              <a:rPr kumimoji="0" lang="es-ES" altLang="es-E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derived</a:t>
            </a:r>
            <a:r>
              <a:rPr kumimoji="0" lang="es-ES" altLang="es-E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s-ES" altLang="es-E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from</a:t>
            </a:r>
            <a:r>
              <a:rPr kumimoji="0" lang="es-ES" altLang="es-E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s-ES" altLang="es-E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the</a:t>
            </a:r>
            <a:r>
              <a:rPr kumimoji="0" lang="es-ES" altLang="es-E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s-ES" altLang="es-E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vegetation</a:t>
            </a:r>
            <a:r>
              <a:rPr kumimoji="0" lang="es-ES" altLang="es-E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indexes</a:t>
            </a:r>
          </a:p>
        </p:txBody>
      </p:sp>
      <p:graphicFrame>
        <p:nvGraphicFramePr>
          <p:cNvPr id="15" name="Tabla 3">
            <a:extLst>
              <a:ext uri="{FF2B5EF4-FFF2-40B4-BE49-F238E27FC236}">
                <a16:creationId xmlns:a16="http://schemas.microsoft.com/office/drawing/2014/main" xmlns="" id="{EE871FAD-5F3F-4601-8B62-81D8C07CA612}"/>
              </a:ext>
            </a:extLst>
          </p:cNvPr>
          <p:cNvGraphicFramePr>
            <a:graphicFrameLocks noGrp="1"/>
          </p:cNvGraphicFramePr>
          <p:nvPr/>
        </p:nvGraphicFramePr>
        <p:xfrm>
          <a:off x="1565275" y="1935163"/>
          <a:ext cx="5743575" cy="2289398"/>
        </p:xfrm>
        <a:graphic>
          <a:graphicData uri="http://schemas.openxmlformats.org/drawingml/2006/table">
            <a:tbl>
              <a:tblPr firstRow="1" bandRow="1">
                <a:tableStyleId>{68D230F3-CF80-4859-8CE7-A43EE81993B5}</a:tableStyleId>
              </a:tblPr>
              <a:tblGrid>
                <a:gridCol w="1381177">
                  <a:extLst>
                    <a:ext uri="{9D8B030D-6E8A-4147-A177-3AD203B41FA5}">
                      <a16:colId xmlns:a16="http://schemas.microsoft.com/office/drawing/2014/main" xmlns="" val="515643173"/>
                    </a:ext>
                  </a:extLst>
                </a:gridCol>
                <a:gridCol w="1078556">
                  <a:extLst>
                    <a:ext uri="{9D8B030D-6E8A-4147-A177-3AD203B41FA5}">
                      <a16:colId xmlns:a16="http://schemas.microsoft.com/office/drawing/2014/main" xmlns="" val="1974941634"/>
                    </a:ext>
                  </a:extLst>
                </a:gridCol>
                <a:gridCol w="1514708">
                  <a:extLst>
                    <a:ext uri="{9D8B030D-6E8A-4147-A177-3AD203B41FA5}">
                      <a16:colId xmlns:a16="http://schemas.microsoft.com/office/drawing/2014/main" xmlns="" val="20002"/>
                    </a:ext>
                  </a:extLst>
                </a:gridCol>
                <a:gridCol w="1769134">
                  <a:extLst>
                    <a:ext uri="{9D8B030D-6E8A-4147-A177-3AD203B41FA5}">
                      <a16:colId xmlns:a16="http://schemas.microsoft.com/office/drawing/2014/main" xmlns="" val="2544523408"/>
                    </a:ext>
                  </a:extLst>
                </a:gridCol>
              </a:tblGrid>
              <a:tr h="460598">
                <a:tc>
                  <a:txBody>
                    <a:bodyPr/>
                    <a:lstStyle/>
                    <a:p>
                      <a:pPr algn="ctr"/>
                      <a:endParaRPr lang="es-ES" sz="2400" dirty="0"/>
                    </a:p>
                  </a:txBody>
                  <a:tcPr marL="91458" marR="91458" marT="45715" marB="45715"/>
                </a:tc>
                <a:tc gridSpan="3">
                  <a:txBody>
                    <a:bodyPr/>
                    <a:lstStyle/>
                    <a:p>
                      <a:pPr algn="ctr"/>
                      <a:r>
                        <a:rPr lang="es-ES" sz="2400" dirty="0" err="1"/>
                        <a:t>Eigenvalues</a:t>
                      </a:r>
                      <a:endParaRPr lang="es-ES" sz="2400" dirty="0"/>
                    </a:p>
                  </a:txBody>
                  <a:tcPr marL="91458" marR="91458" marT="45715" marB="45715"/>
                </a:tc>
                <a:tc hMerge="1">
                  <a:txBody>
                    <a:bodyPr/>
                    <a:lstStyle/>
                    <a:p>
                      <a:pPr algn="ctr"/>
                      <a:endParaRPr lang="es-ES" dirty="0"/>
                    </a:p>
                  </a:txBody>
                  <a:tcPr/>
                </a:tc>
                <a:tc hMerge="1">
                  <a:txBody>
                    <a:bodyPr/>
                    <a:lstStyle/>
                    <a:p>
                      <a:pPr algn="ctr"/>
                      <a:endParaRPr lang="es-ES" dirty="0"/>
                    </a:p>
                  </a:txBody>
                  <a:tcPr/>
                </a:tc>
                <a:extLst>
                  <a:ext uri="{0D108BD9-81ED-4DB2-BD59-A6C34878D82A}">
                    <a16:rowId xmlns:a16="http://schemas.microsoft.com/office/drawing/2014/main" xmlns="" val="209579257"/>
                  </a:ext>
                </a:extLst>
              </a:tr>
              <a:tr h="376578">
                <a:tc>
                  <a:txBody>
                    <a:bodyPr/>
                    <a:lstStyle/>
                    <a:p>
                      <a:pPr marL="0" algn="ctr" defTabSz="914400" rtl="0" eaLnBrk="1" fontAlgn="b" latinLnBrk="0" hangingPunct="1">
                        <a:lnSpc>
                          <a:spcPct val="150000"/>
                        </a:lnSpc>
                        <a:spcBef>
                          <a:spcPts val="600"/>
                        </a:spcBef>
                        <a:spcAft>
                          <a:spcPts val="600"/>
                        </a:spcAft>
                        <a:tabLst>
                          <a:tab pos="540385" algn="l"/>
                        </a:tabLst>
                      </a:pPr>
                      <a:r>
                        <a:rPr lang="es-ES" sz="2000" kern="1200" dirty="0" err="1">
                          <a:solidFill>
                            <a:schemeClr val="tx1"/>
                          </a:solidFill>
                          <a:latin typeface="+mn-lt"/>
                          <a:ea typeface="+mn-ea"/>
                          <a:cs typeface="+mn-cs"/>
                        </a:rPr>
                        <a:t>Component</a:t>
                      </a:r>
                      <a:endParaRPr lang="es-ES" sz="2000" kern="1200" dirty="0">
                        <a:solidFill>
                          <a:schemeClr val="tx1"/>
                        </a:solidFill>
                        <a:latin typeface="+mn-lt"/>
                        <a:ea typeface="+mn-ea"/>
                        <a:cs typeface="+mn-cs"/>
                      </a:endParaRPr>
                    </a:p>
                  </a:txBody>
                  <a:tcPr marL="59066" marR="59066" marT="0" marB="0">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lnSpc>
                          <a:spcPct val="150000"/>
                        </a:lnSpc>
                        <a:spcBef>
                          <a:spcPts val="600"/>
                        </a:spcBef>
                        <a:spcAft>
                          <a:spcPts val="600"/>
                        </a:spcAft>
                        <a:tabLst>
                          <a:tab pos="540385" algn="l"/>
                        </a:tabLst>
                      </a:pPr>
                      <a:r>
                        <a:rPr lang="es-ES" sz="2000" kern="1200" dirty="0">
                          <a:solidFill>
                            <a:schemeClr val="tx1"/>
                          </a:solidFill>
                          <a:latin typeface="+mn-lt"/>
                          <a:ea typeface="+mn-ea"/>
                          <a:cs typeface="+mn-cs"/>
                        </a:rPr>
                        <a:t>Total</a:t>
                      </a:r>
                    </a:p>
                  </a:txBody>
                  <a:tcPr marL="59066" marR="59066" marT="0"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lnSpc>
                          <a:spcPct val="150000"/>
                        </a:lnSpc>
                        <a:spcBef>
                          <a:spcPts val="600"/>
                        </a:spcBef>
                        <a:spcAft>
                          <a:spcPts val="600"/>
                        </a:spcAft>
                        <a:tabLst>
                          <a:tab pos="540385" algn="l"/>
                        </a:tabLst>
                      </a:pPr>
                      <a:r>
                        <a:rPr lang="es-ES" sz="2000" kern="1200" dirty="0">
                          <a:solidFill>
                            <a:schemeClr val="tx1"/>
                          </a:solidFill>
                          <a:latin typeface="+mn-lt"/>
                          <a:ea typeface="+mn-ea"/>
                          <a:cs typeface="+mn-cs"/>
                        </a:rPr>
                        <a:t>%  </a:t>
                      </a:r>
                      <a:r>
                        <a:rPr lang="es-ES" sz="2000" kern="1200" dirty="0" err="1">
                          <a:solidFill>
                            <a:schemeClr val="tx1"/>
                          </a:solidFill>
                          <a:latin typeface="+mn-lt"/>
                          <a:ea typeface="+mn-ea"/>
                          <a:cs typeface="+mn-cs"/>
                        </a:rPr>
                        <a:t>Variance</a:t>
                      </a:r>
                      <a:endParaRPr lang="es-ES" sz="2000" kern="1200" dirty="0">
                        <a:solidFill>
                          <a:schemeClr val="tx1"/>
                        </a:solidFill>
                        <a:latin typeface="+mn-lt"/>
                        <a:ea typeface="+mn-ea"/>
                        <a:cs typeface="+mn-cs"/>
                      </a:endParaRPr>
                    </a:p>
                  </a:txBody>
                  <a:tcPr marL="59066" marR="59066" marT="0" marB="0" anchor="ctr"/>
                </a:tc>
                <a:tc>
                  <a:txBody>
                    <a:bodyPr/>
                    <a:lstStyle/>
                    <a:p>
                      <a:pPr marL="0" algn="ctr" defTabSz="914400" rtl="0" eaLnBrk="1" fontAlgn="b" latinLnBrk="0" hangingPunct="1">
                        <a:lnSpc>
                          <a:spcPct val="150000"/>
                        </a:lnSpc>
                        <a:spcBef>
                          <a:spcPts val="600"/>
                        </a:spcBef>
                        <a:spcAft>
                          <a:spcPts val="600"/>
                        </a:spcAft>
                        <a:tabLst>
                          <a:tab pos="540385" algn="l"/>
                        </a:tabLst>
                      </a:pPr>
                      <a:r>
                        <a:rPr lang="es-ES" sz="2000" kern="1200" dirty="0">
                          <a:solidFill>
                            <a:schemeClr val="tx1"/>
                          </a:solidFill>
                          <a:latin typeface="+mn-lt"/>
                          <a:ea typeface="+mn-ea"/>
                          <a:cs typeface="+mn-cs"/>
                        </a:rPr>
                        <a:t>% </a:t>
                      </a:r>
                      <a:r>
                        <a:rPr lang="es-ES" sz="2000" kern="1200" dirty="0" err="1">
                          <a:solidFill>
                            <a:schemeClr val="tx1"/>
                          </a:solidFill>
                          <a:latin typeface="+mn-lt"/>
                          <a:ea typeface="+mn-ea"/>
                          <a:cs typeface="+mn-cs"/>
                        </a:rPr>
                        <a:t>Accumulated</a:t>
                      </a:r>
                      <a:endParaRPr lang="es-ES" sz="2000" kern="1200" dirty="0">
                        <a:solidFill>
                          <a:schemeClr val="tx1"/>
                        </a:solidFill>
                        <a:latin typeface="+mn-lt"/>
                        <a:ea typeface="+mn-ea"/>
                        <a:cs typeface="+mn-cs"/>
                      </a:endParaRPr>
                    </a:p>
                  </a:txBody>
                  <a:tcPr marL="59066" marR="59066" marT="0" marB="0" anchor="ctr"/>
                </a:tc>
                <a:extLst>
                  <a:ext uri="{0D108BD9-81ED-4DB2-BD59-A6C34878D82A}">
                    <a16:rowId xmlns:a16="http://schemas.microsoft.com/office/drawing/2014/main" xmlns="" val="547640664"/>
                  </a:ext>
                </a:extLst>
              </a:tr>
              <a:tr h="376578">
                <a:tc>
                  <a:txBody>
                    <a:bodyPr/>
                    <a:lstStyle/>
                    <a:p>
                      <a:pPr marL="0" algn="ctr" defTabSz="914400" rtl="0" eaLnBrk="1" fontAlgn="b" latinLnBrk="0" hangingPunct="1">
                        <a:lnSpc>
                          <a:spcPct val="150000"/>
                        </a:lnSpc>
                        <a:spcBef>
                          <a:spcPts val="600"/>
                        </a:spcBef>
                        <a:spcAft>
                          <a:spcPts val="600"/>
                        </a:spcAft>
                        <a:tabLst>
                          <a:tab pos="540385" algn="l"/>
                        </a:tabLst>
                      </a:pPr>
                      <a:r>
                        <a:rPr lang="es-ES" sz="2000" kern="1200" dirty="0">
                          <a:solidFill>
                            <a:schemeClr val="tx1"/>
                          </a:solidFill>
                          <a:latin typeface="+mn-lt"/>
                          <a:ea typeface="+mn-ea"/>
                          <a:cs typeface="+mn-cs"/>
                        </a:rPr>
                        <a:t>1</a:t>
                      </a:r>
                    </a:p>
                  </a:txBody>
                  <a:tcPr marL="59066" marR="59066" marT="0" marB="0">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lnSpc>
                          <a:spcPct val="150000"/>
                        </a:lnSpc>
                        <a:spcBef>
                          <a:spcPts val="600"/>
                        </a:spcBef>
                        <a:spcAft>
                          <a:spcPts val="600"/>
                        </a:spcAft>
                        <a:tabLst>
                          <a:tab pos="540385" algn="l"/>
                        </a:tabLst>
                      </a:pPr>
                      <a:r>
                        <a:rPr lang="es-ES" sz="2000" kern="1200" dirty="0">
                          <a:solidFill>
                            <a:schemeClr val="tx1"/>
                          </a:solidFill>
                          <a:latin typeface="+mn-lt"/>
                          <a:ea typeface="+mn-ea"/>
                          <a:cs typeface="+mn-cs"/>
                        </a:rPr>
                        <a:t>9.851</a:t>
                      </a:r>
                    </a:p>
                  </a:txBody>
                  <a:tcPr marL="59066" marR="59066" marT="0"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lnSpc>
                          <a:spcPct val="150000"/>
                        </a:lnSpc>
                        <a:spcBef>
                          <a:spcPts val="600"/>
                        </a:spcBef>
                        <a:spcAft>
                          <a:spcPts val="600"/>
                        </a:spcAft>
                        <a:tabLst>
                          <a:tab pos="540385" algn="l"/>
                        </a:tabLst>
                      </a:pPr>
                      <a:r>
                        <a:rPr lang="es-ES" sz="2000" kern="1200" dirty="0">
                          <a:solidFill>
                            <a:schemeClr val="tx1"/>
                          </a:solidFill>
                          <a:latin typeface="+mn-lt"/>
                          <a:ea typeface="+mn-ea"/>
                          <a:cs typeface="+mn-cs"/>
                        </a:rPr>
                        <a:t>70.367</a:t>
                      </a:r>
                    </a:p>
                  </a:txBody>
                  <a:tcPr marL="59066" marR="59066" marT="0" marB="0" anchor="ctr"/>
                </a:tc>
                <a:tc>
                  <a:txBody>
                    <a:bodyPr/>
                    <a:lstStyle/>
                    <a:p>
                      <a:pPr marL="0" algn="ctr" defTabSz="914400" rtl="0" eaLnBrk="1" fontAlgn="b" latinLnBrk="0" hangingPunct="1">
                        <a:lnSpc>
                          <a:spcPct val="150000"/>
                        </a:lnSpc>
                        <a:spcBef>
                          <a:spcPts val="600"/>
                        </a:spcBef>
                        <a:spcAft>
                          <a:spcPts val="600"/>
                        </a:spcAft>
                        <a:tabLst>
                          <a:tab pos="540385" algn="l"/>
                        </a:tabLst>
                      </a:pPr>
                      <a:r>
                        <a:rPr lang="es-ES" sz="2000" kern="1200" dirty="0">
                          <a:solidFill>
                            <a:schemeClr val="tx1"/>
                          </a:solidFill>
                          <a:latin typeface="+mn-lt"/>
                          <a:ea typeface="+mn-ea"/>
                          <a:cs typeface="+mn-cs"/>
                        </a:rPr>
                        <a:t>70.367</a:t>
                      </a:r>
                    </a:p>
                  </a:txBody>
                  <a:tcPr marL="59066" marR="59066" marT="0" marB="0" anchor="ctr"/>
                </a:tc>
                <a:extLst>
                  <a:ext uri="{0D108BD9-81ED-4DB2-BD59-A6C34878D82A}">
                    <a16:rowId xmlns:a16="http://schemas.microsoft.com/office/drawing/2014/main" xmlns="" val="1232415561"/>
                  </a:ext>
                </a:extLst>
              </a:tr>
              <a:tr h="376578">
                <a:tc>
                  <a:txBody>
                    <a:bodyPr/>
                    <a:lstStyle/>
                    <a:p>
                      <a:pPr marL="0" algn="ctr" defTabSz="914400" rtl="0" eaLnBrk="1" fontAlgn="b" latinLnBrk="0" hangingPunct="1">
                        <a:lnSpc>
                          <a:spcPct val="150000"/>
                        </a:lnSpc>
                        <a:spcBef>
                          <a:spcPts val="600"/>
                        </a:spcBef>
                        <a:spcAft>
                          <a:spcPts val="600"/>
                        </a:spcAft>
                        <a:tabLst>
                          <a:tab pos="540385" algn="l"/>
                        </a:tabLst>
                      </a:pPr>
                      <a:r>
                        <a:rPr lang="es-ES" sz="2000" kern="1200" dirty="0">
                          <a:solidFill>
                            <a:schemeClr val="tx1"/>
                          </a:solidFill>
                          <a:latin typeface="+mn-lt"/>
                          <a:ea typeface="+mn-ea"/>
                          <a:cs typeface="+mn-cs"/>
                        </a:rPr>
                        <a:t>2</a:t>
                      </a:r>
                    </a:p>
                  </a:txBody>
                  <a:tcPr marL="59066" marR="59066" marT="0" marB="0">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lnSpc>
                          <a:spcPct val="150000"/>
                        </a:lnSpc>
                        <a:spcBef>
                          <a:spcPts val="600"/>
                        </a:spcBef>
                        <a:spcAft>
                          <a:spcPts val="600"/>
                        </a:spcAft>
                        <a:tabLst>
                          <a:tab pos="540385" algn="l"/>
                        </a:tabLst>
                      </a:pPr>
                      <a:r>
                        <a:rPr lang="es-ES" sz="2000" kern="1200" dirty="0">
                          <a:solidFill>
                            <a:schemeClr val="tx1"/>
                          </a:solidFill>
                          <a:latin typeface="+mn-lt"/>
                          <a:ea typeface="+mn-ea"/>
                          <a:cs typeface="+mn-cs"/>
                        </a:rPr>
                        <a:t>1.801</a:t>
                      </a:r>
                    </a:p>
                  </a:txBody>
                  <a:tcPr marL="59066" marR="59066" marT="0"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lnSpc>
                          <a:spcPct val="150000"/>
                        </a:lnSpc>
                        <a:spcBef>
                          <a:spcPts val="600"/>
                        </a:spcBef>
                        <a:spcAft>
                          <a:spcPts val="600"/>
                        </a:spcAft>
                        <a:tabLst>
                          <a:tab pos="540385" algn="l"/>
                        </a:tabLst>
                      </a:pPr>
                      <a:r>
                        <a:rPr lang="es-ES" sz="2000" kern="1200" dirty="0">
                          <a:solidFill>
                            <a:schemeClr val="tx1"/>
                          </a:solidFill>
                          <a:latin typeface="+mn-lt"/>
                          <a:ea typeface="+mn-ea"/>
                          <a:cs typeface="+mn-cs"/>
                        </a:rPr>
                        <a:t>12.867</a:t>
                      </a:r>
                    </a:p>
                  </a:txBody>
                  <a:tcPr marL="59066" marR="59066" marT="0" marB="0" anchor="ctr"/>
                </a:tc>
                <a:tc>
                  <a:txBody>
                    <a:bodyPr/>
                    <a:lstStyle/>
                    <a:p>
                      <a:pPr marL="0" algn="ctr" defTabSz="914400" rtl="0" eaLnBrk="1" fontAlgn="b" latinLnBrk="0" hangingPunct="1">
                        <a:lnSpc>
                          <a:spcPct val="150000"/>
                        </a:lnSpc>
                        <a:spcBef>
                          <a:spcPts val="600"/>
                        </a:spcBef>
                        <a:spcAft>
                          <a:spcPts val="600"/>
                        </a:spcAft>
                        <a:tabLst>
                          <a:tab pos="540385" algn="l"/>
                        </a:tabLst>
                      </a:pPr>
                      <a:r>
                        <a:rPr lang="es-ES" sz="2000" kern="1200" dirty="0">
                          <a:solidFill>
                            <a:schemeClr val="tx1"/>
                          </a:solidFill>
                          <a:latin typeface="+mn-lt"/>
                          <a:ea typeface="+mn-ea"/>
                          <a:cs typeface="+mn-cs"/>
                        </a:rPr>
                        <a:t>83.234</a:t>
                      </a:r>
                    </a:p>
                  </a:txBody>
                  <a:tcPr marL="59066" marR="59066" marT="0" marB="0" anchor="ctr"/>
                </a:tc>
                <a:extLst>
                  <a:ext uri="{0D108BD9-81ED-4DB2-BD59-A6C34878D82A}">
                    <a16:rowId xmlns:a16="http://schemas.microsoft.com/office/drawing/2014/main" xmlns="" val="824811258"/>
                  </a:ext>
                </a:extLst>
              </a:tr>
              <a:tr h="376578">
                <a:tc>
                  <a:txBody>
                    <a:bodyPr/>
                    <a:lstStyle/>
                    <a:p>
                      <a:pPr marL="0" algn="ctr" defTabSz="914400" rtl="0" eaLnBrk="1" fontAlgn="b" latinLnBrk="0" hangingPunct="1">
                        <a:lnSpc>
                          <a:spcPct val="150000"/>
                        </a:lnSpc>
                        <a:spcBef>
                          <a:spcPts val="600"/>
                        </a:spcBef>
                        <a:spcAft>
                          <a:spcPts val="600"/>
                        </a:spcAft>
                        <a:tabLst>
                          <a:tab pos="540385" algn="l"/>
                        </a:tabLst>
                      </a:pPr>
                      <a:r>
                        <a:rPr lang="es-ES" sz="2000" kern="1200" dirty="0">
                          <a:solidFill>
                            <a:schemeClr val="tx1"/>
                          </a:solidFill>
                          <a:latin typeface="+mn-lt"/>
                          <a:ea typeface="+mn-ea"/>
                          <a:cs typeface="+mn-cs"/>
                        </a:rPr>
                        <a:t>3</a:t>
                      </a:r>
                    </a:p>
                  </a:txBody>
                  <a:tcPr marL="59066" marR="59066" marT="0" marB="0">
                    <a:lnR w="12700" cap="flat" cmpd="sng" algn="ctr">
                      <a:solidFill>
                        <a:schemeClr val="tx1"/>
                      </a:solidFill>
                      <a:prstDash val="solid"/>
                      <a:round/>
                      <a:headEnd type="none" w="med" len="med"/>
                      <a:tailEnd type="none" w="med" len="med"/>
                    </a:lnR>
                  </a:tcPr>
                </a:tc>
                <a:tc>
                  <a:txBody>
                    <a:bodyPr/>
                    <a:lstStyle/>
                    <a:p>
                      <a:pPr marL="0" algn="ctr" defTabSz="914400" rtl="0" eaLnBrk="1" fontAlgn="b" latinLnBrk="0" hangingPunct="1">
                        <a:lnSpc>
                          <a:spcPct val="150000"/>
                        </a:lnSpc>
                        <a:spcBef>
                          <a:spcPts val="600"/>
                        </a:spcBef>
                        <a:spcAft>
                          <a:spcPts val="600"/>
                        </a:spcAft>
                        <a:tabLst>
                          <a:tab pos="540385" algn="l"/>
                        </a:tabLst>
                      </a:pPr>
                      <a:r>
                        <a:rPr lang="es-ES" sz="2000" kern="1200" dirty="0">
                          <a:solidFill>
                            <a:schemeClr val="tx1"/>
                          </a:solidFill>
                          <a:latin typeface="+mn-lt"/>
                          <a:ea typeface="+mn-ea"/>
                          <a:cs typeface="+mn-cs"/>
                        </a:rPr>
                        <a:t>1.109</a:t>
                      </a:r>
                    </a:p>
                  </a:txBody>
                  <a:tcPr marL="59066" marR="59066" marT="0" marB="0" anchor="ctr">
                    <a:lnL w="12700" cap="flat" cmpd="sng" algn="ctr">
                      <a:solidFill>
                        <a:schemeClr val="tx1"/>
                      </a:solidFill>
                      <a:prstDash val="solid"/>
                      <a:round/>
                      <a:headEnd type="none" w="med" len="med"/>
                      <a:tailEnd type="none" w="med" len="med"/>
                    </a:lnL>
                  </a:tcPr>
                </a:tc>
                <a:tc>
                  <a:txBody>
                    <a:bodyPr/>
                    <a:lstStyle/>
                    <a:p>
                      <a:pPr marL="0" algn="ctr" defTabSz="914400" rtl="0" eaLnBrk="1" fontAlgn="b" latinLnBrk="0" hangingPunct="1">
                        <a:lnSpc>
                          <a:spcPct val="150000"/>
                        </a:lnSpc>
                        <a:spcBef>
                          <a:spcPts val="600"/>
                        </a:spcBef>
                        <a:spcAft>
                          <a:spcPts val="600"/>
                        </a:spcAft>
                        <a:tabLst>
                          <a:tab pos="540385" algn="l"/>
                        </a:tabLst>
                      </a:pPr>
                      <a:r>
                        <a:rPr lang="es-ES" sz="2000" kern="1200" dirty="0">
                          <a:solidFill>
                            <a:schemeClr val="tx1"/>
                          </a:solidFill>
                          <a:latin typeface="+mn-lt"/>
                          <a:ea typeface="+mn-ea"/>
                          <a:cs typeface="+mn-cs"/>
                        </a:rPr>
                        <a:t>7.920</a:t>
                      </a:r>
                    </a:p>
                  </a:txBody>
                  <a:tcPr marL="59066" marR="59066" marT="0" marB="0" anchor="ctr"/>
                </a:tc>
                <a:tc>
                  <a:txBody>
                    <a:bodyPr/>
                    <a:lstStyle/>
                    <a:p>
                      <a:pPr marL="0" algn="ctr" defTabSz="914400" rtl="0" eaLnBrk="1" fontAlgn="b" latinLnBrk="0" hangingPunct="1">
                        <a:lnSpc>
                          <a:spcPct val="150000"/>
                        </a:lnSpc>
                        <a:spcBef>
                          <a:spcPts val="600"/>
                        </a:spcBef>
                        <a:spcAft>
                          <a:spcPts val="600"/>
                        </a:spcAft>
                        <a:tabLst>
                          <a:tab pos="540385" algn="l"/>
                        </a:tabLst>
                      </a:pPr>
                      <a:r>
                        <a:rPr lang="es-ES" sz="2000" b="1" kern="1200" dirty="0">
                          <a:solidFill>
                            <a:srgbClr val="F43718"/>
                          </a:solidFill>
                          <a:latin typeface="+mn-lt"/>
                          <a:ea typeface="+mn-ea"/>
                          <a:cs typeface="+mn-cs"/>
                        </a:rPr>
                        <a:t>91.155</a:t>
                      </a:r>
                    </a:p>
                  </a:txBody>
                  <a:tcPr marL="59066" marR="59066" marT="0" marB="0" anchor="ctr"/>
                </a:tc>
                <a:extLst>
                  <a:ext uri="{0D108BD9-81ED-4DB2-BD59-A6C34878D82A}">
                    <a16:rowId xmlns:a16="http://schemas.microsoft.com/office/drawing/2014/main" xmlns="" val="3695303021"/>
                  </a:ext>
                </a:extLst>
              </a:tr>
            </a:tbl>
          </a:graphicData>
        </a:graphic>
      </p:graphicFrame>
      <p:sp>
        <p:nvSpPr>
          <p:cNvPr id="4" name="3 CuadroTexto">
            <a:extLst>
              <a:ext uri="{FF2B5EF4-FFF2-40B4-BE49-F238E27FC236}">
                <a16:creationId xmlns:a16="http://schemas.microsoft.com/office/drawing/2014/main" xmlns="" id="{868771BE-9017-4795-A4A7-D57DF55411D0}"/>
              </a:ext>
            </a:extLst>
          </p:cNvPr>
          <p:cNvSpPr txBox="1"/>
          <p:nvPr/>
        </p:nvSpPr>
        <p:spPr>
          <a:xfrm>
            <a:off x="1182688" y="5487988"/>
            <a:ext cx="7542212" cy="46196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err="1">
                <a:ln>
                  <a:noFill/>
                </a:ln>
                <a:solidFill>
                  <a:srgbClr val="F79646">
                    <a:lumMod val="75000"/>
                  </a:srgbClr>
                </a:solidFill>
                <a:effectLst/>
                <a:uLnTx/>
                <a:uFillTx/>
                <a:latin typeface="Calibri"/>
                <a:ea typeface="+mn-ea"/>
                <a:cs typeface="+mn-cs"/>
              </a:rPr>
              <a:t>Further</a:t>
            </a:r>
            <a:r>
              <a:rPr kumimoji="0" lang="es-ES" sz="2400" b="1" i="0" u="none" strike="noStrike" kern="1200" cap="none" spc="0" normalizeH="0" baseline="0" noProof="0" dirty="0">
                <a:ln>
                  <a:noFill/>
                </a:ln>
                <a:solidFill>
                  <a:srgbClr val="F79646">
                    <a:lumMod val="75000"/>
                  </a:srgbClr>
                </a:solidFill>
                <a:effectLst/>
                <a:uLnTx/>
                <a:uFillTx/>
                <a:latin typeface="Calibri"/>
                <a:ea typeface="+mn-ea"/>
                <a:cs typeface="+mn-cs"/>
              </a:rPr>
              <a:t> </a:t>
            </a:r>
            <a:r>
              <a:rPr kumimoji="0" lang="es-ES" sz="2400" b="1" i="0" u="none" strike="noStrike" kern="1200" cap="none" spc="0" normalizeH="0" baseline="0" noProof="0" dirty="0" err="1">
                <a:ln>
                  <a:noFill/>
                </a:ln>
                <a:solidFill>
                  <a:srgbClr val="F79646">
                    <a:lumMod val="75000"/>
                  </a:srgbClr>
                </a:solidFill>
                <a:effectLst/>
                <a:uLnTx/>
                <a:uFillTx/>
                <a:latin typeface="Calibri"/>
                <a:ea typeface="+mn-ea"/>
                <a:cs typeface="+mn-cs"/>
              </a:rPr>
              <a:t>steps</a:t>
            </a:r>
            <a:endParaRPr kumimoji="0" lang="es-ES" sz="2400" b="1" i="0" u="none" strike="noStrike" kern="1200" cap="none" spc="0" normalizeH="0" baseline="0" noProof="0" dirty="0">
              <a:ln>
                <a:noFill/>
              </a:ln>
              <a:solidFill>
                <a:srgbClr val="F79646">
                  <a:lumMod val="75000"/>
                </a:srgbClr>
              </a:solidFill>
              <a:effectLst/>
              <a:uLnTx/>
              <a:uFillTx/>
              <a:latin typeface="Calibri"/>
              <a:ea typeface="+mn-ea"/>
              <a:cs typeface="+mn-cs"/>
            </a:endParaRPr>
          </a:p>
        </p:txBody>
      </p:sp>
      <p:sp>
        <p:nvSpPr>
          <p:cNvPr id="16" name="15 Rectángulo">
            <a:extLst>
              <a:ext uri="{FF2B5EF4-FFF2-40B4-BE49-F238E27FC236}">
                <a16:creationId xmlns:a16="http://schemas.microsoft.com/office/drawing/2014/main" xmlns="" id="{5D094A9A-838F-4DEF-BD86-2BD0FCB568C6}"/>
              </a:ext>
            </a:extLst>
          </p:cNvPr>
          <p:cNvSpPr/>
          <p:nvPr/>
        </p:nvSpPr>
        <p:spPr>
          <a:xfrm>
            <a:off x="1071563" y="755650"/>
            <a:ext cx="7448550" cy="517525"/>
          </a:xfrm>
          <a:prstGeom prst="rect">
            <a:avLst/>
          </a:prstGeom>
        </p:spPr>
        <p:txBody>
          <a:bodyPr>
            <a:spAutoFit/>
          </a:bodyPr>
          <a:lstStyle/>
          <a:p>
            <a:pPr marL="0" marR="0" lvl="0" indent="0" algn="ctr" defTabSz="914400" rtl="0" eaLnBrk="1" fontAlgn="auto" latinLnBrk="0" hangingPunct="1">
              <a:lnSpc>
                <a:spcPct val="115000"/>
              </a:lnSpc>
              <a:spcBef>
                <a:spcPts val="0"/>
              </a:spcBef>
              <a:spcAft>
                <a:spcPts val="0"/>
              </a:spcAft>
              <a:buClrTx/>
              <a:buSzTx/>
              <a:buFontTx/>
              <a:buNone/>
              <a:tabLst>
                <a:tab pos="540385" algn="l"/>
              </a:tabLst>
              <a:defRPr/>
            </a:pPr>
            <a:r>
              <a:rPr kumimoji="0" lang="es-ES" sz="2400" b="1" i="0" u="none" strike="noStrike" kern="1200" cap="none" spc="0" normalizeH="0" baseline="0" noProof="0" dirty="0">
                <a:ln>
                  <a:noFill/>
                </a:ln>
                <a:solidFill>
                  <a:srgbClr val="F79646">
                    <a:lumMod val="75000"/>
                  </a:srgbClr>
                </a:solidFill>
                <a:effectLst/>
                <a:uLnTx/>
                <a:uFillTx/>
                <a:latin typeface="Calibri"/>
                <a:ea typeface="+mn-ea"/>
                <a:cs typeface="+mn-cs"/>
              </a:rPr>
              <a:t>GLOBAL PCA ANALYSIS . COMPONENTS MATRIX (1 &amp; 2&amp;3)</a:t>
            </a:r>
          </a:p>
        </p:txBody>
      </p:sp>
      <p:sp>
        <p:nvSpPr>
          <p:cNvPr id="29727" name="16 CuadroTexto">
            <a:extLst>
              <a:ext uri="{FF2B5EF4-FFF2-40B4-BE49-F238E27FC236}">
                <a16:creationId xmlns:a16="http://schemas.microsoft.com/office/drawing/2014/main" xmlns="" id="{3B3297DB-CBDF-4548-AFD9-7467C9C72D3B}"/>
              </a:ext>
            </a:extLst>
          </p:cNvPr>
          <p:cNvSpPr txBox="1">
            <a:spLocks noChangeArrowheads="1"/>
          </p:cNvSpPr>
          <p:nvPr/>
        </p:nvSpPr>
        <p:spPr bwMode="auto">
          <a:xfrm>
            <a:off x="1116013" y="1444625"/>
            <a:ext cx="7632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s-ES" sz="20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Correlation between all index maps and Principal Components</a:t>
            </a:r>
          </a:p>
        </p:txBody>
      </p:sp>
      <p:sp>
        <p:nvSpPr>
          <p:cNvPr id="6" name="5 CuadroTexto">
            <a:extLst>
              <a:ext uri="{FF2B5EF4-FFF2-40B4-BE49-F238E27FC236}">
                <a16:creationId xmlns:a16="http://schemas.microsoft.com/office/drawing/2014/main" xmlns="" id="{477BE153-688B-4225-B9B1-2B764B0C7893}"/>
              </a:ext>
            </a:extLst>
          </p:cNvPr>
          <p:cNvSpPr txBox="1">
            <a:spLocks noChangeArrowheads="1"/>
          </p:cNvSpPr>
          <p:nvPr/>
        </p:nvSpPr>
        <p:spPr bwMode="auto">
          <a:xfrm>
            <a:off x="3305175" y="5513388"/>
            <a:ext cx="53879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s-ES" sz="20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Creation of an “Hibrid index” using the PC </a:t>
            </a:r>
            <a:r>
              <a:rPr kumimoji="0" lang="es-ES" altLang="es-ES" sz="20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which were highly loaded  with the spectral information of defoliation</a:t>
            </a:r>
            <a:r>
              <a:rPr kumimoji="0" lang="es-ES" altLang="es-ES" sz="20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 </a:t>
            </a:r>
          </a:p>
        </p:txBody>
      </p:sp>
      <p:pic>
        <p:nvPicPr>
          <p:cNvPr id="7" name="6 Imagen">
            <a:extLst>
              <a:ext uri="{FF2B5EF4-FFF2-40B4-BE49-F238E27FC236}">
                <a16:creationId xmlns:a16="http://schemas.microsoft.com/office/drawing/2014/main" xmlns="" id="{803A3547-B859-416A-B022-60C4A3EC55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5322888"/>
            <a:ext cx="7715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10 Conector recto">
            <a:extLst>
              <a:ext uri="{FF2B5EF4-FFF2-40B4-BE49-F238E27FC236}">
                <a16:creationId xmlns:a16="http://schemas.microsoft.com/office/drawing/2014/main" xmlns="" id="{2123740B-A4B8-491E-923F-09C954120237}"/>
              </a:ext>
            </a:extLst>
          </p:cNvPr>
          <p:cNvCxnSpPr/>
          <p:nvPr/>
        </p:nvCxnSpPr>
        <p:spPr>
          <a:xfrm>
            <a:off x="33338" y="5229225"/>
            <a:ext cx="9144000"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9" name="18 Rectángulo">
            <a:extLst>
              <a:ext uri="{FF2B5EF4-FFF2-40B4-BE49-F238E27FC236}">
                <a16:creationId xmlns:a16="http://schemas.microsoft.com/office/drawing/2014/main" xmlns="" id="{80C74C8D-6A66-4878-8237-DD07E2FF9BB7}"/>
              </a:ext>
            </a:extLst>
          </p:cNvPr>
          <p:cNvSpPr/>
          <p:nvPr/>
        </p:nvSpPr>
        <p:spPr>
          <a:xfrm>
            <a:off x="0" y="0"/>
            <a:ext cx="9144000" cy="6858000"/>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5 Medio marco">
            <a:extLst>
              <a:ext uri="{FF2B5EF4-FFF2-40B4-BE49-F238E27FC236}">
                <a16:creationId xmlns:a16="http://schemas.microsoft.com/office/drawing/2014/main" xmlns="" id="{FFEB1D3C-8668-4128-B286-4C85A0EA62E3}"/>
              </a:ext>
            </a:extLst>
          </p:cNvPr>
          <p:cNvSpPr/>
          <p:nvPr/>
        </p:nvSpPr>
        <p:spPr bwMode="auto">
          <a:xfrm>
            <a:off x="252413" y="534988"/>
            <a:ext cx="2670175" cy="190500"/>
          </a:xfrm>
          <a:prstGeom prst="halfFrame">
            <a:avLst/>
          </a:prstGeom>
          <a:solidFill>
            <a:srgbClr val="F9B639"/>
          </a:solidFill>
          <a:ln w="31800" cap="flat" cmpd="sng" algn="ctr">
            <a:solidFill>
              <a:sysClr val="window" lastClr="FFFFFF"/>
            </a:solidFill>
            <a:prstDash val="solid"/>
          </a:ln>
          <a:effectLst>
            <a:outerShdw blurRad="50800" dist="25000" dir="5400000" rotWithShape="0">
              <a:srgbClr val="F9B639">
                <a:shade val="30000"/>
                <a:satMod val="150000"/>
                <a:alpha val="38000"/>
              </a:srgbClr>
            </a:outerShdw>
          </a:effectLst>
        </p:spPr>
        <p:txBody>
          <a:bodyPr anchor="ctr"/>
          <a:lstStyle/>
          <a:p>
            <a:pPr eaLnBrk="1" fontAlgn="auto" hangingPunct="1">
              <a:spcBef>
                <a:spcPts val="0"/>
              </a:spcBef>
              <a:spcAft>
                <a:spcPts val="0"/>
              </a:spcAft>
              <a:defRPr/>
            </a:pPr>
            <a:endParaRPr lang="es-ES" sz="2800">
              <a:solidFill>
                <a:srgbClr val="000000"/>
              </a:solidFill>
            </a:endParaRPr>
          </a:p>
        </p:txBody>
      </p:sp>
      <p:sp>
        <p:nvSpPr>
          <p:cNvPr id="31747" name="5 Rectángulo">
            <a:extLst>
              <a:ext uri="{FF2B5EF4-FFF2-40B4-BE49-F238E27FC236}">
                <a16:creationId xmlns:a16="http://schemas.microsoft.com/office/drawing/2014/main" xmlns="" id="{1E9CC7DC-156A-43F1-BCB0-0A7F88019F52}"/>
              </a:ext>
            </a:extLst>
          </p:cNvPr>
          <p:cNvSpPr>
            <a:spLocks noChangeArrowheads="1"/>
          </p:cNvSpPr>
          <p:nvPr/>
        </p:nvSpPr>
        <p:spPr bwMode="auto">
          <a:xfrm>
            <a:off x="33338" y="13335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ES" sz="1800">
                <a:solidFill>
                  <a:srgbClr val="FFFFFF"/>
                </a:solidFill>
                <a:latin typeface="Arial" panose="020B0604020202020204" pitchFamily="34" charset="0"/>
                <a:cs typeface="Arial" panose="020B0604020202020204" pitchFamily="34" charset="0"/>
              </a:rPr>
              <a:t>(</a:t>
            </a:r>
          </a:p>
        </p:txBody>
      </p:sp>
      <p:grpSp>
        <p:nvGrpSpPr>
          <p:cNvPr id="31748" name="16 Grupo">
            <a:extLst>
              <a:ext uri="{FF2B5EF4-FFF2-40B4-BE49-F238E27FC236}">
                <a16:creationId xmlns:a16="http://schemas.microsoft.com/office/drawing/2014/main" xmlns="" id="{7070C1DB-C904-4925-A033-FDCFBCE73893}"/>
              </a:ext>
            </a:extLst>
          </p:cNvPr>
          <p:cNvGrpSpPr>
            <a:grpSpLocks/>
          </p:cNvGrpSpPr>
          <p:nvPr/>
        </p:nvGrpSpPr>
        <p:grpSpPr bwMode="auto">
          <a:xfrm>
            <a:off x="-180975" y="119063"/>
            <a:ext cx="3103563" cy="606425"/>
            <a:chOff x="-180648" y="119063"/>
            <a:chExt cx="3103987" cy="606425"/>
          </a:xfrm>
        </p:grpSpPr>
        <p:sp>
          <p:nvSpPr>
            <p:cNvPr id="13" name="17 CuadroTexto">
              <a:extLst>
                <a:ext uri="{FF2B5EF4-FFF2-40B4-BE49-F238E27FC236}">
                  <a16:creationId xmlns:a16="http://schemas.microsoft.com/office/drawing/2014/main" xmlns="" id="{C9CD37B7-EC13-4180-AC5A-52BE630318CE}"/>
                </a:ext>
              </a:extLst>
            </p:cNvPr>
            <p:cNvSpPr txBox="1"/>
            <p:nvPr/>
          </p:nvSpPr>
          <p:spPr>
            <a:xfrm>
              <a:off x="-180648" y="119063"/>
              <a:ext cx="2665777" cy="5238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defPPr>
                <a:defRPr lang="es-ES"/>
              </a:defPPr>
              <a:lvl1pPr algn="ctr">
                <a:defRPr sz="2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eaLnBrk="1" fontAlgn="auto" hangingPunct="1">
                <a:spcBef>
                  <a:spcPts val="0"/>
                </a:spcBef>
                <a:spcAft>
                  <a:spcPts val="0"/>
                </a:spcAft>
                <a:defRPr/>
              </a:pPr>
              <a:r>
                <a:rPr lang="es-ES" sz="2800" dirty="0">
                  <a:solidFill>
                    <a:srgbClr val="000000"/>
                  </a:solidFill>
                </a:rPr>
                <a:t>CASE STUDY</a:t>
              </a:r>
            </a:p>
          </p:txBody>
        </p:sp>
        <p:sp>
          <p:nvSpPr>
            <p:cNvPr id="14" name="15 Medio marco">
              <a:extLst>
                <a:ext uri="{FF2B5EF4-FFF2-40B4-BE49-F238E27FC236}">
                  <a16:creationId xmlns:a16="http://schemas.microsoft.com/office/drawing/2014/main" xmlns="" id="{33F92C08-60D3-45B1-BD1F-23BADDBC3B05}"/>
                </a:ext>
              </a:extLst>
            </p:cNvPr>
            <p:cNvSpPr/>
            <p:nvPr/>
          </p:nvSpPr>
          <p:spPr>
            <a:xfrm>
              <a:off x="252799" y="534988"/>
              <a:ext cx="2670540" cy="190500"/>
            </a:xfrm>
            <a:prstGeom prst="halfFrame">
              <a:avLst/>
            </a:prstGeom>
            <a:solidFill>
              <a:srgbClr val="F9B639"/>
            </a:solidFill>
            <a:ln w="31800" cap="flat" cmpd="sng" algn="ctr">
              <a:solidFill>
                <a:sysClr val="window" lastClr="FFFFFF"/>
              </a:solidFill>
              <a:prstDash val="solid"/>
            </a:ln>
            <a:effectLst>
              <a:outerShdw blurRad="50800" dist="25000" dir="5400000" rotWithShape="0">
                <a:srgbClr val="F9B639">
                  <a:shade val="30000"/>
                  <a:satMod val="150000"/>
                  <a:alpha val="38000"/>
                </a:srgbClr>
              </a:outerShdw>
            </a:effectLst>
          </p:spPr>
          <p:txBody>
            <a:bodyPr anchor="ctr"/>
            <a:lstStyle/>
            <a:p>
              <a:pPr eaLnBrk="1" fontAlgn="auto" hangingPunct="1">
                <a:spcBef>
                  <a:spcPts val="0"/>
                </a:spcBef>
                <a:spcAft>
                  <a:spcPts val="0"/>
                </a:spcAft>
                <a:defRPr/>
              </a:pPr>
              <a:endParaRPr lang="es-ES" sz="2800">
                <a:solidFill>
                  <a:srgbClr val="000000"/>
                </a:solidFill>
              </a:endParaRPr>
            </a:p>
          </p:txBody>
        </p:sp>
      </p:grpSp>
      <p:graphicFrame>
        <p:nvGraphicFramePr>
          <p:cNvPr id="11" name="Tabla 3">
            <a:extLst>
              <a:ext uri="{FF2B5EF4-FFF2-40B4-BE49-F238E27FC236}">
                <a16:creationId xmlns:a16="http://schemas.microsoft.com/office/drawing/2014/main" xmlns="" id="{EE871FAD-5F3F-4601-8B62-81D8C07CA612}"/>
              </a:ext>
            </a:extLst>
          </p:cNvPr>
          <p:cNvGraphicFramePr>
            <a:graphicFrameLocks noGrp="1"/>
          </p:cNvGraphicFramePr>
          <p:nvPr/>
        </p:nvGraphicFramePr>
        <p:xfrm>
          <a:off x="539750" y="1404938"/>
          <a:ext cx="3765550" cy="5192712"/>
        </p:xfrm>
        <a:graphic>
          <a:graphicData uri="http://schemas.openxmlformats.org/drawingml/2006/table">
            <a:tbl>
              <a:tblPr firstRow="1" bandRow="1">
                <a:tableStyleId>{68D230F3-CF80-4859-8CE7-A43EE81993B5}</a:tableStyleId>
              </a:tblPr>
              <a:tblGrid>
                <a:gridCol w="1544247">
                  <a:extLst>
                    <a:ext uri="{9D8B030D-6E8A-4147-A177-3AD203B41FA5}">
                      <a16:colId xmlns:a16="http://schemas.microsoft.com/office/drawing/2014/main" xmlns="" val="515643173"/>
                    </a:ext>
                  </a:extLst>
                </a:gridCol>
                <a:gridCol w="1002411">
                  <a:extLst>
                    <a:ext uri="{9D8B030D-6E8A-4147-A177-3AD203B41FA5}">
                      <a16:colId xmlns:a16="http://schemas.microsoft.com/office/drawing/2014/main" xmlns="" val="1974941634"/>
                    </a:ext>
                  </a:extLst>
                </a:gridCol>
                <a:gridCol w="1218892">
                  <a:extLst>
                    <a:ext uri="{9D8B030D-6E8A-4147-A177-3AD203B41FA5}">
                      <a16:colId xmlns:a16="http://schemas.microsoft.com/office/drawing/2014/main" xmlns="" val="2544523408"/>
                    </a:ext>
                  </a:extLst>
                </a:gridCol>
              </a:tblGrid>
              <a:tr h="370908">
                <a:tc>
                  <a:txBody>
                    <a:bodyPr/>
                    <a:lstStyle/>
                    <a:p>
                      <a:pPr algn="ctr"/>
                      <a:endParaRPr lang="es-ES" sz="1800" dirty="0"/>
                    </a:p>
                  </a:txBody>
                  <a:tcPr marL="91417" marR="91417" marT="45728" marB="45728"/>
                </a:tc>
                <a:tc>
                  <a:txBody>
                    <a:bodyPr/>
                    <a:lstStyle/>
                    <a:p>
                      <a:pPr algn="ctr"/>
                      <a:r>
                        <a:rPr lang="es-ES" sz="1800" dirty="0"/>
                        <a:t>1</a:t>
                      </a:r>
                    </a:p>
                  </a:txBody>
                  <a:tcPr marL="91417" marR="91417" marT="45728" marB="45728"/>
                </a:tc>
                <a:tc>
                  <a:txBody>
                    <a:bodyPr/>
                    <a:lstStyle/>
                    <a:p>
                      <a:pPr algn="ctr"/>
                      <a:r>
                        <a:rPr lang="es-ES" sz="1800" dirty="0"/>
                        <a:t>2</a:t>
                      </a:r>
                    </a:p>
                  </a:txBody>
                  <a:tcPr marL="91417" marR="91417" marT="45728" marB="45728"/>
                </a:tc>
                <a:extLst>
                  <a:ext uri="{0D108BD9-81ED-4DB2-BD59-A6C34878D82A}">
                    <a16:rowId xmlns:a16="http://schemas.microsoft.com/office/drawing/2014/main" xmlns="" val="209579257"/>
                  </a:ext>
                </a:extLst>
              </a:tr>
              <a:tr h="370908">
                <a:tc>
                  <a:txBody>
                    <a:bodyPr/>
                    <a:lstStyle/>
                    <a:p>
                      <a:pPr marL="0" algn="l" defTabSz="914400" rtl="0" eaLnBrk="1" fontAlgn="b" latinLnBrk="0" hangingPunct="1">
                        <a:lnSpc>
                          <a:spcPct val="150000"/>
                        </a:lnSpc>
                        <a:spcBef>
                          <a:spcPts val="600"/>
                        </a:spcBef>
                        <a:spcAft>
                          <a:spcPts val="600"/>
                        </a:spcAft>
                        <a:tabLst>
                          <a:tab pos="540385" algn="l"/>
                        </a:tabLst>
                      </a:pPr>
                      <a:r>
                        <a:rPr lang="es-ES" sz="1600" kern="1200" dirty="0">
                          <a:solidFill>
                            <a:srgbClr val="FF0000"/>
                          </a:solidFill>
                          <a:latin typeface="+mn-lt"/>
                          <a:ea typeface="+mn-ea"/>
                          <a:cs typeface="+mn-cs"/>
                        </a:rPr>
                        <a:t>NDVI</a:t>
                      </a:r>
                    </a:p>
                  </a:txBody>
                  <a:tcPr marL="59040" marR="59040" marT="0" marB="0"/>
                </a:tc>
                <a:tc>
                  <a:txBody>
                    <a:bodyPr/>
                    <a:lstStyle/>
                    <a:p>
                      <a:pPr marL="0" algn="l" defTabSz="914400" rtl="0" eaLnBrk="1" fontAlgn="b" latinLnBrk="0" hangingPunct="1">
                        <a:lnSpc>
                          <a:spcPct val="150000"/>
                        </a:lnSpc>
                        <a:spcBef>
                          <a:spcPts val="600"/>
                        </a:spcBef>
                        <a:spcAft>
                          <a:spcPts val="600"/>
                        </a:spcAft>
                        <a:tabLst>
                          <a:tab pos="540385" algn="l"/>
                        </a:tabLst>
                      </a:pPr>
                      <a:r>
                        <a:rPr lang="es-ES" sz="1600" kern="1200" dirty="0">
                          <a:solidFill>
                            <a:srgbClr val="FF0000"/>
                          </a:solidFill>
                          <a:latin typeface="+mn-lt"/>
                          <a:ea typeface="+mn-ea"/>
                          <a:cs typeface="+mn-cs"/>
                        </a:rPr>
                        <a:t>0.979</a:t>
                      </a:r>
                    </a:p>
                  </a:txBody>
                  <a:tcPr marL="59040" marR="59040" marT="0" marB="0" anchor="ctr"/>
                </a:tc>
                <a:tc>
                  <a:txBody>
                    <a:bodyPr/>
                    <a:lstStyle/>
                    <a:p>
                      <a:pPr marL="0" algn="l" defTabSz="914400" rtl="0" eaLnBrk="1" fontAlgn="b" latinLnBrk="0" hangingPunct="1">
                        <a:lnSpc>
                          <a:spcPct val="150000"/>
                        </a:lnSpc>
                        <a:spcBef>
                          <a:spcPts val="600"/>
                        </a:spcBef>
                        <a:spcAft>
                          <a:spcPts val="600"/>
                        </a:spcAft>
                        <a:tabLst>
                          <a:tab pos="540385" algn="l"/>
                        </a:tabLst>
                      </a:pPr>
                      <a:r>
                        <a:rPr lang="es-ES" sz="1600" kern="1200" dirty="0">
                          <a:solidFill>
                            <a:srgbClr val="FF0000"/>
                          </a:solidFill>
                          <a:latin typeface="+mn-lt"/>
                          <a:ea typeface="+mn-ea"/>
                          <a:cs typeface="+mn-cs"/>
                        </a:rPr>
                        <a:t>0.124</a:t>
                      </a:r>
                    </a:p>
                  </a:txBody>
                  <a:tcPr marL="59040" marR="59040" marT="0" marB="0" anchor="ctr"/>
                </a:tc>
                <a:extLst>
                  <a:ext uri="{0D108BD9-81ED-4DB2-BD59-A6C34878D82A}">
                    <a16:rowId xmlns:a16="http://schemas.microsoft.com/office/drawing/2014/main" xmlns="" val="547640664"/>
                  </a:ext>
                </a:extLst>
              </a:tr>
              <a:tr h="370908">
                <a:tc>
                  <a:txBody>
                    <a:bodyPr/>
                    <a:lstStyle/>
                    <a:p>
                      <a:pPr marL="0" algn="l" defTabSz="914400" rtl="0" eaLnBrk="1" fontAlgn="b" latinLnBrk="0" hangingPunct="1">
                        <a:lnSpc>
                          <a:spcPct val="150000"/>
                        </a:lnSpc>
                        <a:spcBef>
                          <a:spcPts val="600"/>
                        </a:spcBef>
                        <a:spcAft>
                          <a:spcPts val="600"/>
                        </a:spcAft>
                        <a:tabLst>
                          <a:tab pos="540385" algn="l"/>
                        </a:tabLst>
                      </a:pPr>
                      <a:r>
                        <a:rPr lang="es-ES" sz="1600" kern="1200" dirty="0">
                          <a:solidFill>
                            <a:srgbClr val="FF0000"/>
                          </a:solidFill>
                          <a:latin typeface="+mn-lt"/>
                          <a:ea typeface="+mn-ea"/>
                          <a:cs typeface="+mn-cs"/>
                        </a:rPr>
                        <a:t>GNDVI</a:t>
                      </a:r>
                    </a:p>
                  </a:txBody>
                  <a:tcPr marL="59040" marR="59040" marT="0" marB="0"/>
                </a:tc>
                <a:tc>
                  <a:txBody>
                    <a:bodyPr/>
                    <a:lstStyle/>
                    <a:p>
                      <a:pPr marL="0" algn="l" defTabSz="914400" rtl="0" eaLnBrk="1" fontAlgn="b" latinLnBrk="0" hangingPunct="1">
                        <a:lnSpc>
                          <a:spcPct val="150000"/>
                        </a:lnSpc>
                        <a:spcBef>
                          <a:spcPts val="600"/>
                        </a:spcBef>
                        <a:spcAft>
                          <a:spcPts val="600"/>
                        </a:spcAft>
                        <a:tabLst>
                          <a:tab pos="540385" algn="l"/>
                        </a:tabLst>
                      </a:pPr>
                      <a:r>
                        <a:rPr lang="es-ES" sz="1600" kern="1200" dirty="0">
                          <a:solidFill>
                            <a:srgbClr val="FF0000"/>
                          </a:solidFill>
                          <a:latin typeface="+mn-lt"/>
                          <a:ea typeface="+mn-ea"/>
                          <a:cs typeface="+mn-cs"/>
                        </a:rPr>
                        <a:t>0.969</a:t>
                      </a:r>
                    </a:p>
                  </a:txBody>
                  <a:tcPr marL="59040" marR="59040" marT="0" marB="0" anchor="ctr"/>
                </a:tc>
                <a:tc>
                  <a:txBody>
                    <a:bodyPr/>
                    <a:lstStyle/>
                    <a:p>
                      <a:pPr marL="0" algn="l" defTabSz="914400" rtl="0" eaLnBrk="1" fontAlgn="b" latinLnBrk="0" hangingPunct="1">
                        <a:lnSpc>
                          <a:spcPct val="150000"/>
                        </a:lnSpc>
                        <a:spcBef>
                          <a:spcPts val="600"/>
                        </a:spcBef>
                        <a:spcAft>
                          <a:spcPts val="600"/>
                        </a:spcAft>
                        <a:tabLst>
                          <a:tab pos="540385" algn="l"/>
                        </a:tabLst>
                      </a:pPr>
                      <a:r>
                        <a:rPr lang="es-ES" sz="1600" kern="1200" dirty="0">
                          <a:solidFill>
                            <a:srgbClr val="FF0000"/>
                          </a:solidFill>
                          <a:latin typeface="+mn-lt"/>
                          <a:ea typeface="+mn-ea"/>
                          <a:cs typeface="+mn-cs"/>
                        </a:rPr>
                        <a:t>0.178</a:t>
                      </a:r>
                    </a:p>
                  </a:txBody>
                  <a:tcPr marL="59040" marR="59040" marT="0" marB="0" anchor="ctr"/>
                </a:tc>
                <a:extLst>
                  <a:ext uri="{0D108BD9-81ED-4DB2-BD59-A6C34878D82A}">
                    <a16:rowId xmlns:a16="http://schemas.microsoft.com/office/drawing/2014/main" xmlns="" val="1232415561"/>
                  </a:ext>
                </a:extLst>
              </a:tr>
              <a:tr h="370908">
                <a:tc>
                  <a:txBody>
                    <a:bodyPr/>
                    <a:lstStyle/>
                    <a:p>
                      <a:pPr marL="0" algn="l" defTabSz="914400" rtl="0" eaLnBrk="1" fontAlgn="b" latinLnBrk="0" hangingPunct="1">
                        <a:lnSpc>
                          <a:spcPct val="150000"/>
                        </a:lnSpc>
                        <a:spcBef>
                          <a:spcPts val="600"/>
                        </a:spcBef>
                        <a:spcAft>
                          <a:spcPts val="600"/>
                        </a:spcAft>
                        <a:tabLst>
                          <a:tab pos="540385" algn="l"/>
                        </a:tabLst>
                      </a:pPr>
                      <a:r>
                        <a:rPr lang="es-ES" sz="1600" kern="1200" dirty="0">
                          <a:solidFill>
                            <a:srgbClr val="FF0000"/>
                          </a:solidFill>
                          <a:latin typeface="+mn-lt"/>
                          <a:ea typeface="+mn-ea"/>
                          <a:cs typeface="+mn-cs"/>
                        </a:rPr>
                        <a:t>IPVI</a:t>
                      </a:r>
                    </a:p>
                  </a:txBody>
                  <a:tcPr marL="59040" marR="59040" marT="0" marB="0"/>
                </a:tc>
                <a:tc>
                  <a:txBody>
                    <a:bodyPr/>
                    <a:lstStyle/>
                    <a:p>
                      <a:pPr marL="0" algn="l" defTabSz="914400" rtl="0" eaLnBrk="1" fontAlgn="b" latinLnBrk="0" hangingPunct="1">
                        <a:lnSpc>
                          <a:spcPct val="150000"/>
                        </a:lnSpc>
                        <a:spcBef>
                          <a:spcPts val="600"/>
                        </a:spcBef>
                        <a:spcAft>
                          <a:spcPts val="600"/>
                        </a:spcAft>
                        <a:tabLst>
                          <a:tab pos="540385" algn="l"/>
                        </a:tabLst>
                      </a:pPr>
                      <a:r>
                        <a:rPr lang="es-ES" sz="1600" kern="1200" dirty="0">
                          <a:solidFill>
                            <a:srgbClr val="FF0000"/>
                          </a:solidFill>
                          <a:latin typeface="+mn-lt"/>
                          <a:ea typeface="+mn-ea"/>
                          <a:cs typeface="+mn-cs"/>
                        </a:rPr>
                        <a:t>0.979</a:t>
                      </a:r>
                    </a:p>
                  </a:txBody>
                  <a:tcPr marL="59040" marR="59040" marT="0" marB="0" anchor="ctr"/>
                </a:tc>
                <a:tc>
                  <a:txBody>
                    <a:bodyPr/>
                    <a:lstStyle/>
                    <a:p>
                      <a:pPr marL="0" algn="l" defTabSz="914400" rtl="0" eaLnBrk="1" fontAlgn="b" latinLnBrk="0" hangingPunct="1">
                        <a:lnSpc>
                          <a:spcPct val="150000"/>
                        </a:lnSpc>
                        <a:spcBef>
                          <a:spcPts val="600"/>
                        </a:spcBef>
                        <a:spcAft>
                          <a:spcPts val="600"/>
                        </a:spcAft>
                        <a:tabLst>
                          <a:tab pos="540385" algn="l"/>
                        </a:tabLst>
                      </a:pPr>
                      <a:r>
                        <a:rPr lang="es-ES" sz="1600" kern="1200" dirty="0">
                          <a:solidFill>
                            <a:srgbClr val="FF0000"/>
                          </a:solidFill>
                          <a:latin typeface="+mn-lt"/>
                          <a:ea typeface="+mn-ea"/>
                          <a:cs typeface="+mn-cs"/>
                        </a:rPr>
                        <a:t>0.124</a:t>
                      </a:r>
                    </a:p>
                  </a:txBody>
                  <a:tcPr marL="59040" marR="59040" marT="0" marB="0" anchor="ctr"/>
                </a:tc>
                <a:extLst>
                  <a:ext uri="{0D108BD9-81ED-4DB2-BD59-A6C34878D82A}">
                    <a16:rowId xmlns:a16="http://schemas.microsoft.com/office/drawing/2014/main" xmlns="" val="824811258"/>
                  </a:ext>
                </a:extLst>
              </a:tr>
              <a:tr h="370908">
                <a:tc>
                  <a:txBody>
                    <a:bodyPr/>
                    <a:lstStyle/>
                    <a:p>
                      <a:pPr marL="0" algn="l" defTabSz="914400" rtl="0" eaLnBrk="1" fontAlgn="b" latinLnBrk="0" hangingPunct="1">
                        <a:lnSpc>
                          <a:spcPct val="150000"/>
                        </a:lnSpc>
                        <a:spcBef>
                          <a:spcPts val="600"/>
                        </a:spcBef>
                        <a:spcAft>
                          <a:spcPts val="600"/>
                        </a:spcAft>
                        <a:tabLst>
                          <a:tab pos="540385" algn="l"/>
                        </a:tabLst>
                      </a:pPr>
                      <a:r>
                        <a:rPr lang="es-ES" sz="1600" kern="1200" dirty="0">
                          <a:solidFill>
                            <a:srgbClr val="FF0000"/>
                          </a:solidFill>
                          <a:latin typeface="+mn-lt"/>
                          <a:ea typeface="+mn-ea"/>
                          <a:cs typeface="+mn-cs"/>
                        </a:rPr>
                        <a:t>GCI</a:t>
                      </a:r>
                    </a:p>
                  </a:txBody>
                  <a:tcPr marL="59040" marR="59040" marT="0" marB="0"/>
                </a:tc>
                <a:tc>
                  <a:txBody>
                    <a:bodyPr/>
                    <a:lstStyle/>
                    <a:p>
                      <a:pPr marL="0" algn="l" defTabSz="914400" rtl="0" eaLnBrk="1" fontAlgn="b" latinLnBrk="0" hangingPunct="1">
                        <a:lnSpc>
                          <a:spcPct val="150000"/>
                        </a:lnSpc>
                        <a:spcBef>
                          <a:spcPts val="600"/>
                        </a:spcBef>
                        <a:spcAft>
                          <a:spcPts val="600"/>
                        </a:spcAft>
                        <a:tabLst>
                          <a:tab pos="540385" algn="l"/>
                        </a:tabLst>
                      </a:pPr>
                      <a:r>
                        <a:rPr lang="es-ES" sz="1600" kern="1200" dirty="0">
                          <a:solidFill>
                            <a:srgbClr val="FF0000"/>
                          </a:solidFill>
                          <a:latin typeface="+mn-lt"/>
                          <a:ea typeface="+mn-ea"/>
                          <a:cs typeface="+mn-cs"/>
                        </a:rPr>
                        <a:t>0.947</a:t>
                      </a:r>
                    </a:p>
                  </a:txBody>
                  <a:tcPr marL="59040" marR="59040" marT="0" marB="0" anchor="ctr"/>
                </a:tc>
                <a:tc>
                  <a:txBody>
                    <a:bodyPr/>
                    <a:lstStyle/>
                    <a:p>
                      <a:pPr marL="0" algn="l" defTabSz="914400" rtl="0" eaLnBrk="1" fontAlgn="b" latinLnBrk="0" hangingPunct="1">
                        <a:lnSpc>
                          <a:spcPct val="150000"/>
                        </a:lnSpc>
                        <a:spcBef>
                          <a:spcPts val="600"/>
                        </a:spcBef>
                        <a:spcAft>
                          <a:spcPts val="600"/>
                        </a:spcAft>
                        <a:tabLst>
                          <a:tab pos="540385" algn="l"/>
                        </a:tabLst>
                      </a:pPr>
                      <a:r>
                        <a:rPr lang="es-ES" sz="1600" kern="1200" dirty="0">
                          <a:solidFill>
                            <a:srgbClr val="FF0000"/>
                          </a:solidFill>
                          <a:latin typeface="+mn-lt"/>
                          <a:ea typeface="+mn-ea"/>
                          <a:cs typeface="+mn-cs"/>
                        </a:rPr>
                        <a:t>0.160</a:t>
                      </a:r>
                    </a:p>
                  </a:txBody>
                  <a:tcPr marL="59040" marR="59040" marT="0" marB="0" anchor="ctr"/>
                </a:tc>
                <a:extLst>
                  <a:ext uri="{0D108BD9-81ED-4DB2-BD59-A6C34878D82A}">
                    <a16:rowId xmlns:a16="http://schemas.microsoft.com/office/drawing/2014/main" xmlns="" val="3695303021"/>
                  </a:ext>
                </a:extLst>
              </a:tr>
              <a:tr h="370908">
                <a:tc>
                  <a:txBody>
                    <a:bodyPr/>
                    <a:lstStyle/>
                    <a:p>
                      <a:pPr marL="0" algn="l" defTabSz="914400" rtl="0" eaLnBrk="1" fontAlgn="b" latinLnBrk="0" hangingPunct="1">
                        <a:lnSpc>
                          <a:spcPct val="150000"/>
                        </a:lnSpc>
                        <a:spcBef>
                          <a:spcPts val="600"/>
                        </a:spcBef>
                        <a:spcAft>
                          <a:spcPts val="600"/>
                        </a:spcAft>
                        <a:tabLst>
                          <a:tab pos="540385" algn="l"/>
                        </a:tabLst>
                      </a:pPr>
                      <a:r>
                        <a:rPr lang="es-ES" sz="1600" kern="1200" dirty="0">
                          <a:solidFill>
                            <a:srgbClr val="FF0000"/>
                          </a:solidFill>
                          <a:latin typeface="+mn-lt"/>
                          <a:ea typeface="+mn-ea"/>
                          <a:cs typeface="+mn-cs"/>
                        </a:rPr>
                        <a:t>NLI</a:t>
                      </a:r>
                    </a:p>
                  </a:txBody>
                  <a:tcPr marL="59040" marR="59040" marT="0" marB="0"/>
                </a:tc>
                <a:tc>
                  <a:txBody>
                    <a:bodyPr/>
                    <a:lstStyle/>
                    <a:p>
                      <a:pPr marL="0" algn="l" defTabSz="914400" rtl="0" eaLnBrk="1" fontAlgn="b" latinLnBrk="0" hangingPunct="1">
                        <a:lnSpc>
                          <a:spcPct val="150000"/>
                        </a:lnSpc>
                        <a:spcBef>
                          <a:spcPts val="600"/>
                        </a:spcBef>
                        <a:spcAft>
                          <a:spcPts val="600"/>
                        </a:spcAft>
                        <a:tabLst>
                          <a:tab pos="540385" algn="l"/>
                        </a:tabLst>
                      </a:pPr>
                      <a:r>
                        <a:rPr lang="es-ES" sz="1600" kern="1200" dirty="0">
                          <a:solidFill>
                            <a:srgbClr val="FF0000"/>
                          </a:solidFill>
                          <a:latin typeface="+mn-lt"/>
                          <a:ea typeface="+mn-ea"/>
                          <a:cs typeface="+mn-cs"/>
                        </a:rPr>
                        <a:t>0.929</a:t>
                      </a:r>
                    </a:p>
                  </a:txBody>
                  <a:tcPr marL="59040" marR="59040" marT="0" marB="0" anchor="ctr"/>
                </a:tc>
                <a:tc>
                  <a:txBody>
                    <a:bodyPr/>
                    <a:lstStyle/>
                    <a:p>
                      <a:pPr marL="0" algn="l" defTabSz="914400" rtl="0" eaLnBrk="1" fontAlgn="b" latinLnBrk="0" hangingPunct="1">
                        <a:lnSpc>
                          <a:spcPct val="150000"/>
                        </a:lnSpc>
                        <a:spcBef>
                          <a:spcPts val="600"/>
                        </a:spcBef>
                        <a:spcAft>
                          <a:spcPts val="600"/>
                        </a:spcAft>
                        <a:tabLst>
                          <a:tab pos="540385" algn="l"/>
                        </a:tabLst>
                      </a:pPr>
                      <a:r>
                        <a:rPr lang="es-ES" sz="1600" kern="1200" dirty="0">
                          <a:solidFill>
                            <a:srgbClr val="FF0000"/>
                          </a:solidFill>
                          <a:latin typeface="+mn-lt"/>
                          <a:ea typeface="+mn-ea"/>
                          <a:cs typeface="+mn-cs"/>
                        </a:rPr>
                        <a:t>0.142</a:t>
                      </a:r>
                    </a:p>
                  </a:txBody>
                  <a:tcPr marL="59040" marR="59040" marT="0" marB="0" anchor="ctr"/>
                </a:tc>
                <a:extLst>
                  <a:ext uri="{0D108BD9-81ED-4DB2-BD59-A6C34878D82A}">
                    <a16:rowId xmlns:a16="http://schemas.microsoft.com/office/drawing/2014/main" xmlns="" val="3049078207"/>
                  </a:ext>
                </a:extLst>
              </a:tr>
              <a:tr h="370908">
                <a:tc>
                  <a:txBody>
                    <a:bodyPr/>
                    <a:lstStyle/>
                    <a:p>
                      <a:pPr marL="0" algn="l" defTabSz="914400" rtl="0" eaLnBrk="1" fontAlgn="b" latinLnBrk="0" hangingPunct="1">
                        <a:lnSpc>
                          <a:spcPct val="150000"/>
                        </a:lnSpc>
                        <a:spcBef>
                          <a:spcPts val="600"/>
                        </a:spcBef>
                        <a:spcAft>
                          <a:spcPts val="600"/>
                        </a:spcAft>
                        <a:tabLst>
                          <a:tab pos="540385" algn="l"/>
                        </a:tabLst>
                      </a:pPr>
                      <a:r>
                        <a:rPr lang="es-ES" sz="1600" kern="1200" dirty="0">
                          <a:solidFill>
                            <a:srgbClr val="FF0000"/>
                          </a:solidFill>
                          <a:latin typeface="+mn-lt"/>
                          <a:ea typeface="+mn-ea"/>
                          <a:cs typeface="+mn-cs"/>
                        </a:rPr>
                        <a:t>ARI2</a:t>
                      </a:r>
                    </a:p>
                  </a:txBody>
                  <a:tcPr marL="59040" marR="59040" marT="0" marB="0"/>
                </a:tc>
                <a:tc>
                  <a:txBody>
                    <a:bodyPr/>
                    <a:lstStyle/>
                    <a:p>
                      <a:pPr marL="0" algn="l" defTabSz="914400" rtl="0" eaLnBrk="1" fontAlgn="b" latinLnBrk="0" hangingPunct="1">
                        <a:lnSpc>
                          <a:spcPct val="150000"/>
                        </a:lnSpc>
                        <a:spcBef>
                          <a:spcPts val="600"/>
                        </a:spcBef>
                        <a:spcAft>
                          <a:spcPts val="600"/>
                        </a:spcAft>
                        <a:tabLst>
                          <a:tab pos="540385" algn="l"/>
                        </a:tabLst>
                      </a:pPr>
                      <a:r>
                        <a:rPr lang="es-ES" sz="1600" kern="1200" dirty="0">
                          <a:solidFill>
                            <a:srgbClr val="FF0000"/>
                          </a:solidFill>
                          <a:latin typeface="+mn-lt"/>
                          <a:ea typeface="+mn-ea"/>
                          <a:cs typeface="+mn-cs"/>
                        </a:rPr>
                        <a:t>0.957</a:t>
                      </a:r>
                    </a:p>
                  </a:txBody>
                  <a:tcPr marL="59040" marR="59040" marT="0" marB="0" anchor="ctr"/>
                </a:tc>
                <a:tc>
                  <a:txBody>
                    <a:bodyPr/>
                    <a:lstStyle/>
                    <a:p>
                      <a:pPr marL="0" algn="l" defTabSz="914400" rtl="0" eaLnBrk="1" fontAlgn="b" latinLnBrk="0" hangingPunct="1">
                        <a:lnSpc>
                          <a:spcPct val="150000"/>
                        </a:lnSpc>
                        <a:spcBef>
                          <a:spcPts val="600"/>
                        </a:spcBef>
                        <a:spcAft>
                          <a:spcPts val="600"/>
                        </a:spcAft>
                        <a:tabLst>
                          <a:tab pos="540385" algn="l"/>
                        </a:tabLst>
                      </a:pPr>
                      <a:r>
                        <a:rPr lang="es-ES" sz="1600" kern="1200" dirty="0">
                          <a:solidFill>
                            <a:srgbClr val="FF0000"/>
                          </a:solidFill>
                          <a:latin typeface="+mn-lt"/>
                          <a:ea typeface="+mn-ea"/>
                          <a:cs typeface="+mn-cs"/>
                        </a:rPr>
                        <a:t>0.060</a:t>
                      </a:r>
                    </a:p>
                  </a:txBody>
                  <a:tcPr marL="59040" marR="59040" marT="0" marB="0" anchor="ctr"/>
                </a:tc>
                <a:extLst>
                  <a:ext uri="{0D108BD9-81ED-4DB2-BD59-A6C34878D82A}">
                    <a16:rowId xmlns:a16="http://schemas.microsoft.com/office/drawing/2014/main" xmlns="" val="10006"/>
                  </a:ext>
                </a:extLst>
              </a:tr>
              <a:tr h="370908">
                <a:tc>
                  <a:txBody>
                    <a:bodyPr/>
                    <a:lstStyle/>
                    <a:p>
                      <a:pPr marL="0" algn="l" defTabSz="914400" rtl="0" eaLnBrk="1" fontAlgn="b" latinLnBrk="0" hangingPunct="1">
                        <a:lnSpc>
                          <a:spcPct val="150000"/>
                        </a:lnSpc>
                        <a:spcBef>
                          <a:spcPts val="600"/>
                        </a:spcBef>
                        <a:spcAft>
                          <a:spcPts val="600"/>
                        </a:spcAft>
                        <a:tabLst>
                          <a:tab pos="540385" algn="l"/>
                        </a:tabLst>
                      </a:pPr>
                      <a:r>
                        <a:rPr lang="es-ES" sz="1600" kern="1200" dirty="0">
                          <a:solidFill>
                            <a:srgbClr val="00B0F0"/>
                          </a:solidFill>
                          <a:latin typeface="+mn-lt"/>
                          <a:ea typeface="+mn-ea"/>
                          <a:cs typeface="+mn-cs"/>
                        </a:rPr>
                        <a:t>REGNDVI</a:t>
                      </a:r>
                    </a:p>
                  </a:txBody>
                  <a:tcPr marL="59040" marR="59040" marT="0" marB="0"/>
                </a:tc>
                <a:tc>
                  <a:txBody>
                    <a:bodyPr/>
                    <a:lstStyle/>
                    <a:p>
                      <a:pPr marL="0" algn="l" defTabSz="914400" rtl="0" eaLnBrk="1" fontAlgn="b" latinLnBrk="0" hangingPunct="1">
                        <a:lnSpc>
                          <a:spcPct val="150000"/>
                        </a:lnSpc>
                        <a:spcBef>
                          <a:spcPts val="600"/>
                        </a:spcBef>
                        <a:spcAft>
                          <a:spcPts val="600"/>
                        </a:spcAft>
                        <a:tabLst>
                          <a:tab pos="540385" algn="l"/>
                        </a:tabLst>
                      </a:pPr>
                      <a:r>
                        <a:rPr lang="es-ES" sz="1600" kern="1200" dirty="0">
                          <a:solidFill>
                            <a:srgbClr val="00B0F0"/>
                          </a:solidFill>
                          <a:latin typeface="+mn-lt"/>
                          <a:ea typeface="+mn-ea"/>
                          <a:cs typeface="+mn-cs"/>
                        </a:rPr>
                        <a:t>0.818</a:t>
                      </a:r>
                    </a:p>
                  </a:txBody>
                  <a:tcPr marL="59040" marR="59040" marT="0" marB="0" anchor="ctr"/>
                </a:tc>
                <a:tc>
                  <a:txBody>
                    <a:bodyPr/>
                    <a:lstStyle/>
                    <a:p>
                      <a:pPr marL="0" algn="l" defTabSz="914400" rtl="0" eaLnBrk="1" fontAlgn="b" latinLnBrk="0" hangingPunct="1">
                        <a:lnSpc>
                          <a:spcPct val="150000"/>
                        </a:lnSpc>
                        <a:spcBef>
                          <a:spcPts val="600"/>
                        </a:spcBef>
                        <a:spcAft>
                          <a:spcPts val="600"/>
                        </a:spcAft>
                        <a:tabLst>
                          <a:tab pos="540385" algn="l"/>
                        </a:tabLst>
                      </a:pPr>
                      <a:r>
                        <a:rPr lang="es-ES" sz="1600" kern="1200" dirty="0">
                          <a:solidFill>
                            <a:srgbClr val="00B0F0"/>
                          </a:solidFill>
                          <a:latin typeface="+mn-lt"/>
                          <a:ea typeface="+mn-ea"/>
                          <a:cs typeface="+mn-cs"/>
                        </a:rPr>
                        <a:t>0.182</a:t>
                      </a:r>
                    </a:p>
                  </a:txBody>
                  <a:tcPr marL="59040" marR="59040" marT="0" marB="0" anchor="ctr"/>
                </a:tc>
                <a:extLst>
                  <a:ext uri="{0D108BD9-81ED-4DB2-BD59-A6C34878D82A}">
                    <a16:rowId xmlns:a16="http://schemas.microsoft.com/office/drawing/2014/main" xmlns="" val="10007"/>
                  </a:ext>
                </a:extLst>
              </a:tr>
              <a:tr h="370908">
                <a:tc>
                  <a:txBody>
                    <a:bodyPr/>
                    <a:lstStyle/>
                    <a:p>
                      <a:pPr marL="0" algn="l" defTabSz="914400" rtl="0" eaLnBrk="1" fontAlgn="b" latinLnBrk="0" hangingPunct="1">
                        <a:lnSpc>
                          <a:spcPct val="150000"/>
                        </a:lnSpc>
                        <a:spcBef>
                          <a:spcPts val="600"/>
                        </a:spcBef>
                        <a:spcAft>
                          <a:spcPts val="600"/>
                        </a:spcAft>
                        <a:tabLst>
                          <a:tab pos="540385" algn="l"/>
                        </a:tabLst>
                      </a:pPr>
                      <a:r>
                        <a:rPr lang="es-ES" sz="1600" kern="1200" dirty="0">
                          <a:solidFill>
                            <a:srgbClr val="00B0F0"/>
                          </a:solidFill>
                          <a:latin typeface="+mn-lt"/>
                          <a:ea typeface="+mn-ea"/>
                          <a:cs typeface="+mn-cs"/>
                        </a:rPr>
                        <a:t>NDRE</a:t>
                      </a:r>
                    </a:p>
                  </a:txBody>
                  <a:tcPr marL="59040" marR="59040" marT="0" marB="0"/>
                </a:tc>
                <a:tc>
                  <a:txBody>
                    <a:bodyPr/>
                    <a:lstStyle/>
                    <a:p>
                      <a:pPr marL="0" algn="l" defTabSz="914400" rtl="0" eaLnBrk="1" fontAlgn="b" latinLnBrk="0" hangingPunct="1">
                        <a:lnSpc>
                          <a:spcPct val="150000"/>
                        </a:lnSpc>
                        <a:spcBef>
                          <a:spcPts val="600"/>
                        </a:spcBef>
                        <a:spcAft>
                          <a:spcPts val="600"/>
                        </a:spcAft>
                        <a:tabLst>
                          <a:tab pos="540385" algn="l"/>
                        </a:tabLst>
                      </a:pPr>
                      <a:r>
                        <a:rPr lang="es-ES" sz="1600" kern="1200" dirty="0">
                          <a:solidFill>
                            <a:srgbClr val="00B0F0"/>
                          </a:solidFill>
                          <a:latin typeface="+mn-lt"/>
                          <a:ea typeface="+mn-ea"/>
                          <a:cs typeface="+mn-cs"/>
                        </a:rPr>
                        <a:t>0.774</a:t>
                      </a:r>
                    </a:p>
                  </a:txBody>
                  <a:tcPr marL="59040" marR="59040" marT="0" marB="0" anchor="ctr"/>
                </a:tc>
                <a:tc>
                  <a:txBody>
                    <a:bodyPr/>
                    <a:lstStyle/>
                    <a:p>
                      <a:pPr marL="0" algn="l" defTabSz="914400" rtl="0" eaLnBrk="1" fontAlgn="b" latinLnBrk="0" hangingPunct="1">
                        <a:lnSpc>
                          <a:spcPct val="150000"/>
                        </a:lnSpc>
                        <a:spcBef>
                          <a:spcPts val="600"/>
                        </a:spcBef>
                        <a:spcAft>
                          <a:spcPts val="600"/>
                        </a:spcAft>
                        <a:tabLst>
                          <a:tab pos="540385" algn="l"/>
                        </a:tabLst>
                      </a:pPr>
                      <a:r>
                        <a:rPr lang="es-ES" sz="1600" kern="1200" dirty="0">
                          <a:solidFill>
                            <a:srgbClr val="00B0F0"/>
                          </a:solidFill>
                          <a:latin typeface="+mn-lt"/>
                          <a:ea typeface="+mn-ea"/>
                          <a:cs typeface="+mn-cs"/>
                        </a:rPr>
                        <a:t>0.508</a:t>
                      </a:r>
                    </a:p>
                  </a:txBody>
                  <a:tcPr marL="59040" marR="59040" marT="0" marB="0" anchor="ctr"/>
                </a:tc>
                <a:extLst>
                  <a:ext uri="{0D108BD9-81ED-4DB2-BD59-A6C34878D82A}">
                    <a16:rowId xmlns:a16="http://schemas.microsoft.com/office/drawing/2014/main" xmlns="" val="10008"/>
                  </a:ext>
                </a:extLst>
              </a:tr>
              <a:tr h="370908">
                <a:tc>
                  <a:txBody>
                    <a:bodyPr/>
                    <a:lstStyle/>
                    <a:p>
                      <a:pPr marL="0" algn="l" defTabSz="914400" rtl="0" eaLnBrk="1" fontAlgn="b" latinLnBrk="0" hangingPunct="1">
                        <a:lnSpc>
                          <a:spcPct val="150000"/>
                        </a:lnSpc>
                        <a:spcBef>
                          <a:spcPts val="600"/>
                        </a:spcBef>
                        <a:spcAft>
                          <a:spcPts val="600"/>
                        </a:spcAft>
                        <a:tabLst>
                          <a:tab pos="540385" algn="l"/>
                        </a:tabLst>
                      </a:pPr>
                      <a:r>
                        <a:rPr lang="es-ES" sz="1600" kern="1200" dirty="0">
                          <a:solidFill>
                            <a:srgbClr val="00B0F0"/>
                          </a:solidFill>
                          <a:latin typeface="+mn-lt"/>
                          <a:ea typeface="+mn-ea"/>
                          <a:cs typeface="+mn-cs"/>
                        </a:rPr>
                        <a:t>ARI</a:t>
                      </a:r>
                    </a:p>
                  </a:txBody>
                  <a:tcPr marL="59040" marR="59040" marT="0" marB="0"/>
                </a:tc>
                <a:tc>
                  <a:txBody>
                    <a:bodyPr/>
                    <a:lstStyle/>
                    <a:p>
                      <a:pPr marL="0" algn="l" defTabSz="914400" rtl="0" eaLnBrk="1" fontAlgn="b" latinLnBrk="0" hangingPunct="1">
                        <a:lnSpc>
                          <a:spcPct val="150000"/>
                        </a:lnSpc>
                        <a:spcBef>
                          <a:spcPts val="600"/>
                        </a:spcBef>
                        <a:spcAft>
                          <a:spcPts val="600"/>
                        </a:spcAft>
                        <a:tabLst>
                          <a:tab pos="540385" algn="l"/>
                        </a:tabLst>
                      </a:pPr>
                      <a:r>
                        <a:rPr lang="es-ES" sz="1600" kern="1200" dirty="0">
                          <a:solidFill>
                            <a:srgbClr val="00B0F0"/>
                          </a:solidFill>
                          <a:latin typeface="+mn-lt"/>
                          <a:ea typeface="+mn-ea"/>
                          <a:cs typeface="+mn-cs"/>
                        </a:rPr>
                        <a:t>0.765</a:t>
                      </a:r>
                    </a:p>
                  </a:txBody>
                  <a:tcPr marL="59040" marR="59040" marT="0" marB="0" anchor="ctr"/>
                </a:tc>
                <a:tc>
                  <a:txBody>
                    <a:bodyPr/>
                    <a:lstStyle/>
                    <a:p>
                      <a:pPr marL="0" algn="l" defTabSz="914400" rtl="0" eaLnBrk="1" fontAlgn="b" latinLnBrk="0" hangingPunct="1">
                        <a:lnSpc>
                          <a:spcPct val="150000"/>
                        </a:lnSpc>
                        <a:spcBef>
                          <a:spcPts val="600"/>
                        </a:spcBef>
                        <a:spcAft>
                          <a:spcPts val="600"/>
                        </a:spcAft>
                        <a:tabLst>
                          <a:tab pos="540385" algn="l"/>
                        </a:tabLst>
                      </a:pPr>
                      <a:r>
                        <a:rPr lang="es-ES" sz="1600" kern="1200" dirty="0">
                          <a:solidFill>
                            <a:srgbClr val="00B0F0"/>
                          </a:solidFill>
                          <a:latin typeface="+mn-lt"/>
                          <a:ea typeface="+mn-ea"/>
                          <a:cs typeface="+mn-cs"/>
                        </a:rPr>
                        <a:t>0.,312</a:t>
                      </a:r>
                    </a:p>
                  </a:txBody>
                  <a:tcPr marL="59040" marR="59040" marT="0" marB="0" anchor="ctr"/>
                </a:tc>
                <a:extLst>
                  <a:ext uri="{0D108BD9-81ED-4DB2-BD59-A6C34878D82A}">
                    <a16:rowId xmlns:a16="http://schemas.microsoft.com/office/drawing/2014/main" xmlns="" val="10009"/>
                  </a:ext>
                </a:extLst>
              </a:tr>
              <a:tr h="370908">
                <a:tc>
                  <a:txBody>
                    <a:bodyPr/>
                    <a:lstStyle/>
                    <a:p>
                      <a:pPr marL="0" algn="l" defTabSz="914400" rtl="0" eaLnBrk="1" fontAlgn="b" latinLnBrk="0" hangingPunct="1">
                        <a:lnSpc>
                          <a:spcPct val="150000"/>
                        </a:lnSpc>
                        <a:spcBef>
                          <a:spcPts val="600"/>
                        </a:spcBef>
                        <a:spcAft>
                          <a:spcPts val="600"/>
                        </a:spcAft>
                        <a:tabLst>
                          <a:tab pos="540385" algn="l"/>
                        </a:tabLst>
                      </a:pPr>
                      <a:r>
                        <a:rPr lang="es-ES" sz="1600" kern="1200" dirty="0">
                          <a:solidFill>
                            <a:srgbClr val="00B0F0"/>
                          </a:solidFill>
                          <a:latin typeface="+mn-lt"/>
                          <a:ea typeface="+mn-ea"/>
                          <a:cs typeface="+mn-cs"/>
                        </a:rPr>
                        <a:t>REGCI</a:t>
                      </a:r>
                    </a:p>
                  </a:txBody>
                  <a:tcPr marL="59040" marR="59040" marT="0" marB="0"/>
                </a:tc>
                <a:tc>
                  <a:txBody>
                    <a:bodyPr/>
                    <a:lstStyle/>
                    <a:p>
                      <a:pPr marL="0" algn="l" defTabSz="914400" rtl="0" eaLnBrk="1" fontAlgn="b" latinLnBrk="0" hangingPunct="1">
                        <a:lnSpc>
                          <a:spcPct val="150000"/>
                        </a:lnSpc>
                        <a:spcBef>
                          <a:spcPts val="600"/>
                        </a:spcBef>
                        <a:spcAft>
                          <a:spcPts val="600"/>
                        </a:spcAft>
                        <a:tabLst>
                          <a:tab pos="540385" algn="l"/>
                        </a:tabLst>
                      </a:pPr>
                      <a:r>
                        <a:rPr lang="es-ES" sz="1600" kern="1200" dirty="0">
                          <a:solidFill>
                            <a:srgbClr val="00B0F0"/>
                          </a:solidFill>
                          <a:latin typeface="+mn-lt"/>
                          <a:ea typeface="+mn-ea"/>
                          <a:cs typeface="+mn-cs"/>
                        </a:rPr>
                        <a:t>0.787</a:t>
                      </a:r>
                    </a:p>
                  </a:txBody>
                  <a:tcPr marL="59040" marR="59040" marT="0" marB="0" anchor="ctr"/>
                </a:tc>
                <a:tc>
                  <a:txBody>
                    <a:bodyPr/>
                    <a:lstStyle/>
                    <a:p>
                      <a:pPr marL="0" algn="l" defTabSz="914400" rtl="0" eaLnBrk="1" fontAlgn="b" latinLnBrk="0" hangingPunct="1">
                        <a:lnSpc>
                          <a:spcPct val="150000"/>
                        </a:lnSpc>
                        <a:spcBef>
                          <a:spcPts val="600"/>
                        </a:spcBef>
                        <a:spcAft>
                          <a:spcPts val="600"/>
                        </a:spcAft>
                        <a:tabLst>
                          <a:tab pos="540385" algn="l"/>
                        </a:tabLst>
                      </a:pPr>
                      <a:r>
                        <a:rPr lang="es-ES" sz="1600" kern="1200" dirty="0">
                          <a:solidFill>
                            <a:srgbClr val="00B0F0"/>
                          </a:solidFill>
                          <a:latin typeface="+mn-lt"/>
                          <a:ea typeface="+mn-ea"/>
                          <a:cs typeface="+mn-cs"/>
                        </a:rPr>
                        <a:t>0.514</a:t>
                      </a:r>
                    </a:p>
                  </a:txBody>
                  <a:tcPr marL="59040" marR="59040" marT="0" marB="0" anchor="ctr"/>
                </a:tc>
                <a:extLst>
                  <a:ext uri="{0D108BD9-81ED-4DB2-BD59-A6C34878D82A}">
                    <a16:rowId xmlns:a16="http://schemas.microsoft.com/office/drawing/2014/main" xmlns="" val="1047467104"/>
                  </a:ext>
                </a:extLst>
              </a:tr>
              <a:tr h="370908">
                <a:tc>
                  <a:txBody>
                    <a:bodyPr/>
                    <a:lstStyle/>
                    <a:p>
                      <a:pPr marL="0" algn="l" defTabSz="914400" rtl="0" eaLnBrk="1" fontAlgn="b" latinLnBrk="0" hangingPunct="1">
                        <a:lnSpc>
                          <a:spcPct val="150000"/>
                        </a:lnSpc>
                        <a:spcBef>
                          <a:spcPts val="600"/>
                        </a:spcBef>
                        <a:spcAft>
                          <a:spcPts val="600"/>
                        </a:spcAft>
                        <a:tabLst>
                          <a:tab pos="540385" algn="l"/>
                        </a:tabLst>
                      </a:pPr>
                      <a:r>
                        <a:rPr lang="es-ES" sz="1600" kern="1200" dirty="0">
                          <a:solidFill>
                            <a:srgbClr val="00B0F0"/>
                          </a:solidFill>
                          <a:latin typeface="+mn-lt"/>
                          <a:ea typeface="+mn-ea"/>
                          <a:cs typeface="+mn-cs"/>
                        </a:rPr>
                        <a:t>RENDVI</a:t>
                      </a:r>
                    </a:p>
                  </a:txBody>
                  <a:tcPr marL="59040" marR="59040" marT="0" marB="0"/>
                </a:tc>
                <a:tc>
                  <a:txBody>
                    <a:bodyPr/>
                    <a:lstStyle/>
                    <a:p>
                      <a:pPr marL="0" algn="l" defTabSz="914400" rtl="0" eaLnBrk="1" fontAlgn="b" latinLnBrk="0" hangingPunct="1">
                        <a:lnSpc>
                          <a:spcPct val="150000"/>
                        </a:lnSpc>
                        <a:spcBef>
                          <a:spcPts val="600"/>
                        </a:spcBef>
                        <a:spcAft>
                          <a:spcPts val="600"/>
                        </a:spcAft>
                        <a:tabLst>
                          <a:tab pos="540385" algn="l"/>
                        </a:tabLst>
                      </a:pPr>
                      <a:r>
                        <a:rPr lang="es-ES" sz="1600" kern="1200" dirty="0">
                          <a:solidFill>
                            <a:srgbClr val="00B0F0"/>
                          </a:solidFill>
                          <a:latin typeface="+mn-lt"/>
                          <a:ea typeface="+mn-ea"/>
                          <a:cs typeface="+mn-cs"/>
                        </a:rPr>
                        <a:t>0.725</a:t>
                      </a:r>
                    </a:p>
                  </a:txBody>
                  <a:tcPr marL="59040" marR="59040" marT="0" marB="0" anchor="ctr"/>
                </a:tc>
                <a:tc>
                  <a:txBody>
                    <a:bodyPr/>
                    <a:lstStyle/>
                    <a:p>
                      <a:pPr marL="0" algn="l" defTabSz="914400" rtl="0" eaLnBrk="1" fontAlgn="b" latinLnBrk="0" hangingPunct="1">
                        <a:lnSpc>
                          <a:spcPct val="150000"/>
                        </a:lnSpc>
                        <a:spcBef>
                          <a:spcPts val="600"/>
                        </a:spcBef>
                        <a:spcAft>
                          <a:spcPts val="600"/>
                        </a:spcAft>
                        <a:tabLst>
                          <a:tab pos="540385" algn="l"/>
                        </a:tabLst>
                      </a:pPr>
                      <a:r>
                        <a:rPr lang="es-ES" sz="1600" kern="1200" dirty="0">
                          <a:solidFill>
                            <a:srgbClr val="00B0F0"/>
                          </a:solidFill>
                          <a:latin typeface="+mn-lt"/>
                          <a:ea typeface="+mn-ea"/>
                          <a:cs typeface="+mn-cs"/>
                        </a:rPr>
                        <a:t>0.634</a:t>
                      </a:r>
                    </a:p>
                  </a:txBody>
                  <a:tcPr marL="59040" marR="59040" marT="0" marB="0" anchor="ctr"/>
                </a:tc>
                <a:extLst>
                  <a:ext uri="{0D108BD9-81ED-4DB2-BD59-A6C34878D82A}">
                    <a16:rowId xmlns:a16="http://schemas.microsoft.com/office/drawing/2014/main" xmlns="" val="10011"/>
                  </a:ext>
                </a:extLst>
              </a:tr>
              <a:tr h="370908">
                <a:tc>
                  <a:txBody>
                    <a:bodyPr/>
                    <a:lstStyle/>
                    <a:p>
                      <a:pPr marL="0" algn="l" defTabSz="914400" rtl="0" eaLnBrk="1" fontAlgn="b" latinLnBrk="0" hangingPunct="1">
                        <a:lnSpc>
                          <a:spcPct val="150000"/>
                        </a:lnSpc>
                        <a:spcBef>
                          <a:spcPts val="600"/>
                        </a:spcBef>
                        <a:spcAft>
                          <a:spcPts val="600"/>
                        </a:spcAft>
                        <a:tabLst>
                          <a:tab pos="540385" algn="l"/>
                        </a:tabLst>
                      </a:pPr>
                      <a:r>
                        <a:rPr lang="es-ES" sz="1600" kern="1200" dirty="0">
                          <a:solidFill>
                            <a:srgbClr val="00B050"/>
                          </a:solidFill>
                          <a:latin typeface="+mn-lt"/>
                          <a:ea typeface="+mn-ea"/>
                          <a:cs typeface="+mn-cs"/>
                        </a:rPr>
                        <a:t>SAVI</a:t>
                      </a:r>
                    </a:p>
                  </a:txBody>
                  <a:tcPr marL="59040" marR="59040" marT="0" marB="0"/>
                </a:tc>
                <a:tc>
                  <a:txBody>
                    <a:bodyPr/>
                    <a:lstStyle/>
                    <a:p>
                      <a:pPr marL="0" algn="l" defTabSz="914400" rtl="0" eaLnBrk="1" fontAlgn="b" latinLnBrk="0" hangingPunct="1">
                        <a:lnSpc>
                          <a:spcPct val="150000"/>
                        </a:lnSpc>
                        <a:spcBef>
                          <a:spcPts val="600"/>
                        </a:spcBef>
                        <a:spcAft>
                          <a:spcPts val="600"/>
                        </a:spcAft>
                        <a:tabLst>
                          <a:tab pos="540385" algn="l"/>
                        </a:tabLst>
                      </a:pPr>
                      <a:r>
                        <a:rPr lang="es-ES" sz="1600" kern="1200" dirty="0">
                          <a:solidFill>
                            <a:srgbClr val="00B050"/>
                          </a:solidFill>
                          <a:latin typeface="+mn-lt"/>
                          <a:ea typeface="+mn-ea"/>
                          <a:cs typeface="+mn-cs"/>
                        </a:rPr>
                        <a:t>0.453</a:t>
                      </a:r>
                    </a:p>
                  </a:txBody>
                  <a:tcPr marL="59040" marR="59040" marT="0" marB="0" anchor="ctr"/>
                </a:tc>
                <a:tc>
                  <a:txBody>
                    <a:bodyPr/>
                    <a:lstStyle/>
                    <a:p>
                      <a:pPr marL="0" algn="l" defTabSz="914400" rtl="0" eaLnBrk="1" fontAlgn="b" latinLnBrk="0" hangingPunct="1">
                        <a:lnSpc>
                          <a:spcPct val="150000"/>
                        </a:lnSpc>
                        <a:spcBef>
                          <a:spcPts val="600"/>
                        </a:spcBef>
                        <a:spcAft>
                          <a:spcPts val="600"/>
                        </a:spcAft>
                        <a:tabLst>
                          <a:tab pos="540385" algn="l"/>
                        </a:tabLst>
                      </a:pPr>
                      <a:r>
                        <a:rPr lang="es-ES" sz="1600" kern="1200" dirty="0">
                          <a:solidFill>
                            <a:srgbClr val="00B050"/>
                          </a:solidFill>
                          <a:latin typeface="+mn-lt"/>
                          <a:ea typeface="+mn-ea"/>
                          <a:cs typeface="+mn-cs"/>
                        </a:rPr>
                        <a:t>0.557</a:t>
                      </a:r>
                    </a:p>
                  </a:txBody>
                  <a:tcPr marL="59040" marR="59040" marT="0" marB="0" anchor="ctr"/>
                </a:tc>
                <a:extLst>
                  <a:ext uri="{0D108BD9-81ED-4DB2-BD59-A6C34878D82A}">
                    <a16:rowId xmlns:a16="http://schemas.microsoft.com/office/drawing/2014/main" xmlns="" val="10012"/>
                  </a:ext>
                </a:extLst>
              </a:tr>
              <a:tr h="370908">
                <a:tc>
                  <a:txBody>
                    <a:bodyPr/>
                    <a:lstStyle/>
                    <a:p>
                      <a:pPr marL="0" algn="l" defTabSz="914400" rtl="0" eaLnBrk="1" fontAlgn="b" latinLnBrk="0" hangingPunct="1">
                        <a:lnSpc>
                          <a:spcPct val="150000"/>
                        </a:lnSpc>
                        <a:spcBef>
                          <a:spcPts val="600"/>
                        </a:spcBef>
                        <a:spcAft>
                          <a:spcPts val="600"/>
                        </a:spcAft>
                        <a:tabLst>
                          <a:tab pos="540385" algn="l"/>
                        </a:tabLst>
                      </a:pPr>
                      <a:r>
                        <a:rPr lang="es-ES" sz="1600" kern="1200" dirty="0">
                          <a:solidFill>
                            <a:srgbClr val="00B050"/>
                          </a:solidFill>
                          <a:latin typeface="+mn-lt"/>
                          <a:ea typeface="+mn-ea"/>
                          <a:cs typeface="+mn-cs"/>
                        </a:rPr>
                        <a:t>NGRDI</a:t>
                      </a:r>
                    </a:p>
                  </a:txBody>
                  <a:tcPr marL="59040" marR="59040" marT="0" marB="0"/>
                </a:tc>
                <a:tc>
                  <a:txBody>
                    <a:bodyPr/>
                    <a:lstStyle/>
                    <a:p>
                      <a:pPr marL="0" algn="l" defTabSz="914400" rtl="0" eaLnBrk="1" fontAlgn="b" latinLnBrk="0" hangingPunct="1">
                        <a:lnSpc>
                          <a:spcPct val="150000"/>
                        </a:lnSpc>
                        <a:spcBef>
                          <a:spcPts val="600"/>
                        </a:spcBef>
                        <a:spcAft>
                          <a:spcPts val="600"/>
                        </a:spcAft>
                        <a:tabLst>
                          <a:tab pos="540385" algn="l"/>
                        </a:tabLst>
                      </a:pPr>
                      <a:r>
                        <a:rPr lang="es-ES" sz="1600" kern="1200" dirty="0">
                          <a:solidFill>
                            <a:srgbClr val="00B050"/>
                          </a:solidFill>
                          <a:latin typeface="+mn-lt"/>
                          <a:ea typeface="+mn-ea"/>
                          <a:cs typeface="+mn-cs"/>
                        </a:rPr>
                        <a:t>0.270</a:t>
                      </a:r>
                    </a:p>
                  </a:txBody>
                  <a:tcPr marL="59040" marR="59040" marT="0" marB="0" anchor="ctr"/>
                </a:tc>
                <a:tc>
                  <a:txBody>
                    <a:bodyPr/>
                    <a:lstStyle/>
                    <a:p>
                      <a:pPr marL="0" algn="l" defTabSz="914400" rtl="0" eaLnBrk="1" fontAlgn="b" latinLnBrk="0" hangingPunct="1">
                        <a:lnSpc>
                          <a:spcPct val="150000"/>
                        </a:lnSpc>
                        <a:spcBef>
                          <a:spcPts val="600"/>
                        </a:spcBef>
                        <a:spcAft>
                          <a:spcPts val="600"/>
                        </a:spcAft>
                        <a:tabLst>
                          <a:tab pos="540385" algn="l"/>
                        </a:tabLst>
                      </a:pPr>
                      <a:r>
                        <a:rPr lang="es-ES" sz="1600" kern="1200" dirty="0">
                          <a:solidFill>
                            <a:srgbClr val="00B050"/>
                          </a:solidFill>
                          <a:latin typeface="+mn-lt"/>
                          <a:ea typeface="+mn-ea"/>
                          <a:cs typeface="+mn-cs"/>
                        </a:rPr>
                        <a:t>0.391</a:t>
                      </a:r>
                    </a:p>
                  </a:txBody>
                  <a:tcPr marL="59040" marR="59040" marT="0" marB="0" anchor="ctr"/>
                </a:tc>
                <a:extLst>
                  <a:ext uri="{0D108BD9-81ED-4DB2-BD59-A6C34878D82A}">
                    <a16:rowId xmlns:a16="http://schemas.microsoft.com/office/drawing/2014/main" xmlns="" val="10013"/>
                  </a:ext>
                </a:extLst>
              </a:tr>
            </a:tbl>
          </a:graphicData>
        </a:graphic>
      </p:graphicFrame>
      <p:sp>
        <p:nvSpPr>
          <p:cNvPr id="7" name="6 Rectángulo">
            <a:extLst>
              <a:ext uri="{FF2B5EF4-FFF2-40B4-BE49-F238E27FC236}">
                <a16:creationId xmlns:a16="http://schemas.microsoft.com/office/drawing/2014/main" xmlns="" id="{877FB7FC-FD72-4B02-9098-5F6BAA8D16FE}"/>
              </a:ext>
            </a:extLst>
          </p:cNvPr>
          <p:cNvSpPr/>
          <p:nvPr/>
        </p:nvSpPr>
        <p:spPr>
          <a:xfrm>
            <a:off x="1184275" y="549275"/>
            <a:ext cx="7448550" cy="515938"/>
          </a:xfrm>
          <a:prstGeom prst="rect">
            <a:avLst/>
          </a:prstGeom>
        </p:spPr>
        <p:txBody>
          <a:bodyPr>
            <a:spAutoFit/>
          </a:bodyPr>
          <a:lstStyle/>
          <a:p>
            <a:pPr algn="ctr" eaLnBrk="1" fontAlgn="auto" hangingPunct="1">
              <a:lnSpc>
                <a:spcPct val="115000"/>
              </a:lnSpc>
              <a:spcBef>
                <a:spcPts val="0"/>
              </a:spcBef>
              <a:spcAft>
                <a:spcPts val="0"/>
              </a:spcAft>
              <a:tabLst>
                <a:tab pos="540385" algn="l"/>
              </a:tabLst>
              <a:defRPr/>
            </a:pPr>
            <a:r>
              <a:rPr lang="es-ES" sz="2400" b="1" dirty="0">
                <a:solidFill>
                  <a:schemeClr val="accent6">
                    <a:lumMod val="75000"/>
                  </a:schemeClr>
                </a:solidFill>
                <a:latin typeface="+mn-lt"/>
              </a:rPr>
              <a:t>PCA ANALYSIS BY INDEX . COMPONENTS MATRIX (1 &amp; 2)</a:t>
            </a:r>
          </a:p>
        </p:txBody>
      </p:sp>
      <p:sp>
        <p:nvSpPr>
          <p:cNvPr id="15" name="14 Cerrar corchete">
            <a:extLst>
              <a:ext uri="{FF2B5EF4-FFF2-40B4-BE49-F238E27FC236}">
                <a16:creationId xmlns:a16="http://schemas.microsoft.com/office/drawing/2014/main" xmlns="" id="{276B9BF1-E7CF-4FA1-ABE7-79063EF59215}"/>
              </a:ext>
            </a:extLst>
          </p:cNvPr>
          <p:cNvSpPr/>
          <p:nvPr/>
        </p:nvSpPr>
        <p:spPr>
          <a:xfrm>
            <a:off x="4356100" y="1557338"/>
            <a:ext cx="46038" cy="2232025"/>
          </a:xfrm>
          <a:prstGeom prst="rightBracket">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s-ES"/>
          </a:p>
        </p:txBody>
      </p:sp>
      <p:sp>
        <p:nvSpPr>
          <p:cNvPr id="16" name="15 Cerrar corchete">
            <a:extLst>
              <a:ext uri="{FF2B5EF4-FFF2-40B4-BE49-F238E27FC236}">
                <a16:creationId xmlns:a16="http://schemas.microsoft.com/office/drawing/2014/main" xmlns="" id="{D4002FC3-9568-49DF-875C-0D0D83CA4D59}"/>
              </a:ext>
            </a:extLst>
          </p:cNvPr>
          <p:cNvSpPr/>
          <p:nvPr/>
        </p:nvSpPr>
        <p:spPr>
          <a:xfrm>
            <a:off x="4356100" y="3860800"/>
            <a:ext cx="46038" cy="1800225"/>
          </a:xfrm>
          <a:prstGeom prst="rightBracket">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s-ES"/>
          </a:p>
        </p:txBody>
      </p:sp>
      <p:sp>
        <p:nvSpPr>
          <p:cNvPr id="17" name="16 CuadroTexto">
            <a:extLst>
              <a:ext uri="{FF2B5EF4-FFF2-40B4-BE49-F238E27FC236}">
                <a16:creationId xmlns:a16="http://schemas.microsoft.com/office/drawing/2014/main" xmlns="" id="{EEFC3B8D-3031-44A7-878A-83A83E92B109}"/>
              </a:ext>
            </a:extLst>
          </p:cNvPr>
          <p:cNvSpPr txBox="1">
            <a:spLocks noChangeArrowheads="1"/>
          </p:cNvSpPr>
          <p:nvPr/>
        </p:nvSpPr>
        <p:spPr bwMode="auto">
          <a:xfrm>
            <a:off x="4500563" y="4292600"/>
            <a:ext cx="215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S" altLang="es-ES" sz="2000"/>
              <a:t>Contain RE band</a:t>
            </a:r>
          </a:p>
        </p:txBody>
      </p:sp>
      <p:sp>
        <p:nvSpPr>
          <p:cNvPr id="18" name="17 CuadroTexto">
            <a:extLst>
              <a:ext uri="{FF2B5EF4-FFF2-40B4-BE49-F238E27FC236}">
                <a16:creationId xmlns:a16="http://schemas.microsoft.com/office/drawing/2014/main" xmlns="" id="{DB450EC9-B6CC-4C2A-BF0E-B9BBB328E71B}"/>
              </a:ext>
            </a:extLst>
          </p:cNvPr>
          <p:cNvSpPr txBox="1">
            <a:spLocks noChangeArrowheads="1"/>
          </p:cNvSpPr>
          <p:nvPr/>
        </p:nvSpPr>
        <p:spPr bwMode="auto">
          <a:xfrm>
            <a:off x="4500563" y="2205038"/>
            <a:ext cx="215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S" altLang="es-ES" sz="2000"/>
              <a:t>Contain NIR band</a:t>
            </a:r>
          </a:p>
        </p:txBody>
      </p:sp>
      <p:sp>
        <p:nvSpPr>
          <p:cNvPr id="19" name="18 Cerrar corchete">
            <a:extLst>
              <a:ext uri="{FF2B5EF4-FFF2-40B4-BE49-F238E27FC236}">
                <a16:creationId xmlns:a16="http://schemas.microsoft.com/office/drawing/2014/main" xmlns="" id="{4075F9D1-9607-4759-9C82-48BD18AE690F}"/>
              </a:ext>
            </a:extLst>
          </p:cNvPr>
          <p:cNvSpPr/>
          <p:nvPr/>
        </p:nvSpPr>
        <p:spPr>
          <a:xfrm>
            <a:off x="4356100" y="5876925"/>
            <a:ext cx="46038" cy="576263"/>
          </a:xfrm>
          <a:prstGeom prst="rightBracket">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s-ES"/>
          </a:p>
        </p:txBody>
      </p:sp>
      <p:sp>
        <p:nvSpPr>
          <p:cNvPr id="20" name="19 CuadroTexto">
            <a:extLst>
              <a:ext uri="{FF2B5EF4-FFF2-40B4-BE49-F238E27FC236}">
                <a16:creationId xmlns:a16="http://schemas.microsoft.com/office/drawing/2014/main" xmlns="" id="{6962A03E-6CD5-4212-AAB3-0579758201E5}"/>
              </a:ext>
            </a:extLst>
          </p:cNvPr>
          <p:cNvSpPr txBox="1">
            <a:spLocks noChangeArrowheads="1"/>
          </p:cNvSpPr>
          <p:nvPr/>
        </p:nvSpPr>
        <p:spPr bwMode="auto">
          <a:xfrm>
            <a:off x="4500563" y="5589588"/>
            <a:ext cx="2159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s-ES" sz="2000"/>
              <a:t>Do not contain either the NIR or the RE band</a:t>
            </a:r>
            <a:endParaRPr lang="es-ES" altLang="es-ES" sz="2000"/>
          </a:p>
        </p:txBody>
      </p:sp>
      <p:sp>
        <p:nvSpPr>
          <p:cNvPr id="21" name="20 Cerrar corchete">
            <a:extLst>
              <a:ext uri="{FF2B5EF4-FFF2-40B4-BE49-F238E27FC236}">
                <a16:creationId xmlns:a16="http://schemas.microsoft.com/office/drawing/2014/main" xmlns="" id="{521E5C64-8560-4E52-B7DA-3B0BE327B9F6}"/>
              </a:ext>
            </a:extLst>
          </p:cNvPr>
          <p:cNvSpPr/>
          <p:nvPr/>
        </p:nvSpPr>
        <p:spPr>
          <a:xfrm>
            <a:off x="6659563" y="1557338"/>
            <a:ext cx="46037" cy="4824412"/>
          </a:xfrm>
          <a:prstGeom prst="rightBracket">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s-ES"/>
          </a:p>
        </p:txBody>
      </p:sp>
      <p:sp>
        <p:nvSpPr>
          <p:cNvPr id="31803" name="1 CuadroTexto">
            <a:extLst>
              <a:ext uri="{FF2B5EF4-FFF2-40B4-BE49-F238E27FC236}">
                <a16:creationId xmlns:a16="http://schemas.microsoft.com/office/drawing/2014/main" xmlns="" id="{5DFA9361-2D42-418E-B9AF-32CE6B6E42D8}"/>
              </a:ext>
            </a:extLst>
          </p:cNvPr>
          <p:cNvSpPr txBox="1">
            <a:spLocks noChangeArrowheads="1"/>
          </p:cNvSpPr>
          <p:nvPr/>
        </p:nvSpPr>
        <p:spPr bwMode="auto">
          <a:xfrm>
            <a:off x="468313" y="981075"/>
            <a:ext cx="7632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S" altLang="es-ES" sz="2000"/>
              <a:t>Correlation between input index maps and Principal Components</a:t>
            </a:r>
          </a:p>
        </p:txBody>
      </p:sp>
      <p:sp>
        <p:nvSpPr>
          <p:cNvPr id="3" name="2 CuadroTexto">
            <a:extLst>
              <a:ext uri="{FF2B5EF4-FFF2-40B4-BE49-F238E27FC236}">
                <a16:creationId xmlns:a16="http://schemas.microsoft.com/office/drawing/2014/main" xmlns="" id="{0C33D656-D220-467E-B1EE-869F94522CD6}"/>
              </a:ext>
            </a:extLst>
          </p:cNvPr>
          <p:cNvSpPr txBox="1">
            <a:spLocks noChangeArrowheads="1"/>
          </p:cNvSpPr>
          <p:nvPr/>
        </p:nvSpPr>
        <p:spPr bwMode="auto">
          <a:xfrm>
            <a:off x="6948488" y="1817688"/>
            <a:ext cx="18716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S" altLang="es-ES" sz="2000"/>
              <a:t>Very high correlations with PC1</a:t>
            </a:r>
          </a:p>
        </p:txBody>
      </p:sp>
      <p:sp>
        <p:nvSpPr>
          <p:cNvPr id="22" name="21 CuadroTexto">
            <a:extLst>
              <a:ext uri="{FF2B5EF4-FFF2-40B4-BE49-F238E27FC236}">
                <a16:creationId xmlns:a16="http://schemas.microsoft.com/office/drawing/2014/main" xmlns="" id="{0BEF4C27-9019-46A5-8764-5D9136446132}"/>
              </a:ext>
            </a:extLst>
          </p:cNvPr>
          <p:cNvSpPr txBox="1">
            <a:spLocks noChangeArrowheads="1"/>
          </p:cNvSpPr>
          <p:nvPr/>
        </p:nvSpPr>
        <p:spPr bwMode="auto">
          <a:xfrm>
            <a:off x="7016750" y="3678238"/>
            <a:ext cx="18732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S" altLang="es-ES" sz="2000"/>
              <a:t>Razonably high correlations with PC1 and PC2 </a:t>
            </a:r>
          </a:p>
        </p:txBody>
      </p:sp>
      <p:sp>
        <p:nvSpPr>
          <p:cNvPr id="23" name="22 CuadroTexto">
            <a:extLst>
              <a:ext uri="{FF2B5EF4-FFF2-40B4-BE49-F238E27FC236}">
                <a16:creationId xmlns:a16="http://schemas.microsoft.com/office/drawing/2014/main" xmlns="" id="{BE4BD75D-B723-457D-8C02-0E3D8B291A13}"/>
              </a:ext>
            </a:extLst>
          </p:cNvPr>
          <p:cNvSpPr txBox="1">
            <a:spLocks noChangeArrowheads="1"/>
          </p:cNvSpPr>
          <p:nvPr/>
        </p:nvSpPr>
        <p:spPr bwMode="auto">
          <a:xfrm>
            <a:off x="6942138" y="5673725"/>
            <a:ext cx="20224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S" altLang="es-ES" sz="2000"/>
              <a:t>Low correlation in PC1 and PC2</a:t>
            </a:r>
          </a:p>
        </p:txBody>
      </p:sp>
      <p:sp>
        <p:nvSpPr>
          <p:cNvPr id="24" name="23 Rectángulo">
            <a:extLst>
              <a:ext uri="{FF2B5EF4-FFF2-40B4-BE49-F238E27FC236}">
                <a16:creationId xmlns:a16="http://schemas.microsoft.com/office/drawing/2014/main" xmlns="" id="{A0366896-4DD6-4E2B-8DEB-AB47ECB5A4E4}"/>
              </a:ext>
            </a:extLst>
          </p:cNvPr>
          <p:cNvSpPr/>
          <p:nvPr/>
        </p:nvSpPr>
        <p:spPr>
          <a:xfrm>
            <a:off x="0" y="0"/>
            <a:ext cx="9144000" cy="6858000"/>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8" grpId="0"/>
      <p:bldP spid="19" grpId="0" animBg="1"/>
      <p:bldP spid="20" grpId="0"/>
      <p:bldP spid="21" grpId="0" animBg="1"/>
      <p:bldP spid="3"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a:extLst>
              <a:ext uri="{FF2B5EF4-FFF2-40B4-BE49-F238E27FC236}">
                <a16:creationId xmlns:a16="http://schemas.microsoft.com/office/drawing/2014/main" xmlns="" id="{B524765E-8E6B-4C8F-B922-B8B7B0622F04}"/>
              </a:ext>
            </a:extLst>
          </p:cNvPr>
          <p:cNvSpPr/>
          <p:nvPr/>
        </p:nvSpPr>
        <p:spPr>
          <a:xfrm>
            <a:off x="0" y="0"/>
            <a:ext cx="9144000" cy="6858000"/>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solidFill>
                <a:srgbClr val="FFFFFF"/>
              </a:solidFill>
            </a:endParaRPr>
          </a:p>
        </p:txBody>
      </p:sp>
      <p:grpSp>
        <p:nvGrpSpPr>
          <p:cNvPr id="33795" name="16 Grupo">
            <a:extLst>
              <a:ext uri="{FF2B5EF4-FFF2-40B4-BE49-F238E27FC236}">
                <a16:creationId xmlns:a16="http://schemas.microsoft.com/office/drawing/2014/main" xmlns="" id="{1D91F1CB-53C5-4D37-B9F9-93001D854B5E}"/>
              </a:ext>
            </a:extLst>
          </p:cNvPr>
          <p:cNvGrpSpPr>
            <a:grpSpLocks/>
          </p:cNvGrpSpPr>
          <p:nvPr/>
        </p:nvGrpSpPr>
        <p:grpSpPr bwMode="auto">
          <a:xfrm>
            <a:off x="250825" y="119063"/>
            <a:ext cx="2671763" cy="606425"/>
            <a:chOff x="250825" y="119063"/>
            <a:chExt cx="2672514" cy="606425"/>
          </a:xfrm>
        </p:grpSpPr>
        <p:sp>
          <p:nvSpPr>
            <p:cNvPr id="18" name="17 CuadroTexto">
              <a:extLst>
                <a:ext uri="{FF2B5EF4-FFF2-40B4-BE49-F238E27FC236}">
                  <a16:creationId xmlns:a16="http://schemas.microsoft.com/office/drawing/2014/main" xmlns="" id="{78E6B806-1AD2-4BE6-8221-82089F6A52C1}"/>
                </a:ext>
              </a:extLst>
            </p:cNvPr>
            <p:cNvSpPr txBox="1"/>
            <p:nvPr/>
          </p:nvSpPr>
          <p:spPr>
            <a:xfrm>
              <a:off x="250825" y="119063"/>
              <a:ext cx="2666162" cy="5238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defPPr>
                <a:defRPr lang="es-ES"/>
              </a:defPPr>
              <a:lvl1pPr algn="ctr">
                <a:defRPr sz="2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eaLnBrk="1" fontAlgn="auto" hangingPunct="1">
                <a:spcBef>
                  <a:spcPts val="0"/>
                </a:spcBef>
                <a:spcAft>
                  <a:spcPts val="0"/>
                </a:spcAft>
                <a:defRPr/>
              </a:pPr>
              <a:r>
                <a:rPr lang="es-ES" sz="2800" dirty="0">
                  <a:solidFill>
                    <a:srgbClr val="000000"/>
                  </a:solidFill>
                </a:rPr>
                <a:t>CONCLUSIONS</a:t>
              </a:r>
            </a:p>
          </p:txBody>
        </p:sp>
        <p:sp>
          <p:nvSpPr>
            <p:cNvPr id="19" name="15 Medio marco">
              <a:extLst>
                <a:ext uri="{FF2B5EF4-FFF2-40B4-BE49-F238E27FC236}">
                  <a16:creationId xmlns:a16="http://schemas.microsoft.com/office/drawing/2014/main" xmlns="" id="{B13ECE60-4F2E-4962-BFAA-84B36AD948F0}"/>
                </a:ext>
              </a:extLst>
            </p:cNvPr>
            <p:cNvSpPr/>
            <p:nvPr/>
          </p:nvSpPr>
          <p:spPr>
            <a:xfrm>
              <a:off x="252413" y="534988"/>
              <a:ext cx="2670926" cy="190500"/>
            </a:xfrm>
            <a:prstGeom prst="halfFrame">
              <a:avLst/>
            </a:prstGeom>
            <a:solidFill>
              <a:srgbClr val="F9B639"/>
            </a:solidFill>
            <a:ln w="31800" cap="flat" cmpd="sng" algn="ctr">
              <a:solidFill>
                <a:sysClr val="window" lastClr="FFFFFF"/>
              </a:solidFill>
              <a:prstDash val="solid"/>
            </a:ln>
            <a:effectLst>
              <a:outerShdw blurRad="50800" dist="25000" dir="5400000" rotWithShape="0">
                <a:srgbClr val="F9B639">
                  <a:shade val="30000"/>
                  <a:satMod val="150000"/>
                  <a:alpha val="38000"/>
                </a:srgbClr>
              </a:outerShdw>
            </a:effectLst>
          </p:spPr>
          <p:txBody>
            <a:bodyPr anchor="ctr"/>
            <a:lstStyle/>
            <a:p>
              <a:pPr eaLnBrk="1" fontAlgn="auto" hangingPunct="1">
                <a:spcBef>
                  <a:spcPts val="0"/>
                </a:spcBef>
                <a:spcAft>
                  <a:spcPts val="0"/>
                </a:spcAft>
                <a:defRPr/>
              </a:pPr>
              <a:endParaRPr lang="es-ES" sz="2800">
                <a:solidFill>
                  <a:srgbClr val="000000"/>
                </a:solidFill>
              </a:endParaRPr>
            </a:p>
          </p:txBody>
        </p:sp>
      </p:grpSp>
      <p:sp>
        <p:nvSpPr>
          <p:cNvPr id="33796" name="5 Rectángulo">
            <a:extLst>
              <a:ext uri="{FF2B5EF4-FFF2-40B4-BE49-F238E27FC236}">
                <a16:creationId xmlns:a16="http://schemas.microsoft.com/office/drawing/2014/main" xmlns="" id="{5ACF42A0-E376-4A50-AC7A-98B4201E9C77}"/>
              </a:ext>
            </a:extLst>
          </p:cNvPr>
          <p:cNvSpPr>
            <a:spLocks noChangeArrowheads="1"/>
          </p:cNvSpPr>
          <p:nvPr/>
        </p:nvSpPr>
        <p:spPr bwMode="auto">
          <a:xfrm>
            <a:off x="33338" y="13335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ES" sz="1800">
                <a:solidFill>
                  <a:srgbClr val="FFFFFF"/>
                </a:solidFill>
                <a:latin typeface="Arial" panose="020B0604020202020204" pitchFamily="34" charset="0"/>
                <a:cs typeface="Arial" panose="020B0604020202020204" pitchFamily="34" charset="0"/>
              </a:rPr>
              <a:t>(</a:t>
            </a:r>
          </a:p>
        </p:txBody>
      </p:sp>
      <p:pic>
        <p:nvPicPr>
          <p:cNvPr id="33797" name="Imagen 7">
            <a:extLst>
              <a:ext uri="{FF2B5EF4-FFF2-40B4-BE49-F238E27FC236}">
                <a16:creationId xmlns:a16="http://schemas.microsoft.com/office/drawing/2014/main" xmlns="" id="{02363BC3-8E2C-4EAE-9FDA-053E7EBEF1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6537" t="5238" r="15736" b="2710"/>
          <a:stretch>
            <a:fillRect/>
          </a:stretch>
        </p:blipFill>
        <p:spPr bwMode="auto">
          <a:xfrm>
            <a:off x="4932363" y="31750"/>
            <a:ext cx="3906837"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8">
            <a:extLst>
              <a:ext uri="{FF2B5EF4-FFF2-40B4-BE49-F238E27FC236}">
                <a16:creationId xmlns:a16="http://schemas.microsoft.com/office/drawing/2014/main" xmlns="" id="{69810D64-2025-4525-BE82-C029CEB3FFDE}"/>
              </a:ext>
            </a:extLst>
          </p:cNvPr>
          <p:cNvSpPr/>
          <p:nvPr/>
        </p:nvSpPr>
        <p:spPr>
          <a:xfrm>
            <a:off x="684212" y="1301273"/>
            <a:ext cx="7775575" cy="4898392"/>
          </a:xfrm>
          <a:prstGeom prst="rect">
            <a:avLst/>
          </a:prstGeom>
        </p:spPr>
        <p:txBody>
          <a:bodyPr>
            <a:spAutoFit/>
          </a:bodyPr>
          <a:lstStyle/>
          <a:p>
            <a:pPr algn="just" eaLnBrk="1" fontAlgn="auto" hangingPunct="1">
              <a:lnSpc>
                <a:spcPct val="107000"/>
              </a:lnSpc>
              <a:spcBef>
                <a:spcPts val="1200"/>
              </a:spcBef>
              <a:spcAft>
                <a:spcPts val="1200"/>
              </a:spcAft>
              <a:defRPr/>
            </a:pPr>
            <a:endParaRPr lang="es-ES" dirty="0">
              <a:latin typeface="+mn-lt"/>
              <a:ea typeface="Calibri" panose="020F0502020204030204" pitchFamily="34" charset="0"/>
              <a:cs typeface="Times New Roman" panose="02020603050405020304" pitchFamily="18" charset="0"/>
            </a:endParaRPr>
          </a:p>
          <a:p>
            <a:pPr marL="285750" indent="-285750" algn="just" eaLnBrk="1" fontAlgn="auto" hangingPunct="1">
              <a:lnSpc>
                <a:spcPct val="107000"/>
              </a:lnSpc>
              <a:spcBef>
                <a:spcPts val="1200"/>
              </a:spcBef>
              <a:spcAft>
                <a:spcPts val="1200"/>
              </a:spcAft>
              <a:buFont typeface="Wingdings" panose="05000000000000000000" pitchFamily="2" charset="2"/>
              <a:buChar char="Ø"/>
              <a:defRPr/>
            </a:pPr>
            <a:r>
              <a:rPr lang="en-US" altLang="es-ES" sz="2000" dirty="0"/>
              <a:t>The images acquired by multispectral cameras mounted on a UAV have proved to be a promising tool for the evaluation of defoliation caused by </a:t>
            </a:r>
            <a:r>
              <a:rPr lang="en-US" altLang="es-ES" sz="2000" i="1" dirty="0" err="1"/>
              <a:t>Gonipterus</a:t>
            </a:r>
            <a:r>
              <a:rPr lang="en-US" altLang="es-ES" sz="2000" i="1" dirty="0"/>
              <a:t> platensis.</a:t>
            </a:r>
            <a:endParaRPr lang="en-US" sz="2000" dirty="0">
              <a:latin typeface="+mn-lt"/>
            </a:endParaRPr>
          </a:p>
          <a:p>
            <a:pPr marL="285750" indent="-285750" algn="just" eaLnBrk="1" fontAlgn="auto" hangingPunct="1">
              <a:lnSpc>
                <a:spcPct val="107000"/>
              </a:lnSpc>
              <a:spcBef>
                <a:spcPts val="1200"/>
              </a:spcBef>
              <a:spcAft>
                <a:spcPts val="1200"/>
              </a:spcAft>
              <a:buFont typeface="Wingdings" panose="05000000000000000000" pitchFamily="2" charset="2"/>
              <a:buChar char="Ø"/>
              <a:defRPr/>
            </a:pPr>
            <a:r>
              <a:rPr lang="en-US" sz="2000" dirty="0">
                <a:latin typeface="+mn-lt"/>
              </a:rPr>
              <a:t>In </a:t>
            </a:r>
            <a:r>
              <a:rPr lang="en-US" sz="2000" dirty="0"/>
              <a:t>areas where the attack of the insect is weak, vegetation indexes showed low sensitivity to defoliation.</a:t>
            </a:r>
            <a:endParaRPr lang="es-ES" sz="2000" dirty="0">
              <a:latin typeface="+mn-lt"/>
              <a:ea typeface="Calibri" panose="020F0502020204030204" pitchFamily="34" charset="0"/>
              <a:cs typeface="Times New Roman" panose="02020603050405020304" pitchFamily="18" charset="0"/>
            </a:endParaRPr>
          </a:p>
          <a:p>
            <a:pPr marL="285750" indent="-285750" algn="just">
              <a:lnSpc>
                <a:spcPct val="107000"/>
              </a:lnSpc>
              <a:spcBef>
                <a:spcPts val="1200"/>
              </a:spcBef>
              <a:spcAft>
                <a:spcPts val="1200"/>
              </a:spcAft>
              <a:buFont typeface="Wingdings" panose="05000000000000000000" pitchFamily="2" charset="2"/>
              <a:buChar char="Ø"/>
              <a:defRPr/>
            </a:pPr>
            <a:r>
              <a:rPr lang="es-ES" altLang="es-ES" sz="2000" dirty="0">
                <a:solidFill>
                  <a:prstClr val="black"/>
                </a:solidFill>
                <a:latin typeface="Calibri" panose="020F0502020204030204" pitchFamily="34" charset="0"/>
              </a:rPr>
              <a:t>In </a:t>
            </a:r>
            <a:r>
              <a:rPr lang="es-ES" altLang="es-ES" sz="2000" dirty="0" err="1">
                <a:solidFill>
                  <a:prstClr val="black"/>
                </a:solidFill>
                <a:latin typeface="Calibri" panose="020F0502020204030204" pitchFamily="34" charset="0"/>
              </a:rPr>
              <a:t>this</a:t>
            </a:r>
            <a:r>
              <a:rPr lang="es-ES" altLang="es-ES" sz="2000" dirty="0">
                <a:solidFill>
                  <a:prstClr val="black"/>
                </a:solidFill>
                <a:latin typeface="Calibri" panose="020F0502020204030204" pitchFamily="34" charset="0"/>
              </a:rPr>
              <a:t> </a:t>
            </a:r>
            <a:r>
              <a:rPr lang="es-ES" altLang="es-ES" sz="2000" dirty="0" err="1">
                <a:solidFill>
                  <a:prstClr val="black"/>
                </a:solidFill>
                <a:latin typeface="Calibri" panose="020F0502020204030204" pitchFamily="34" charset="0"/>
              </a:rPr>
              <a:t>study</a:t>
            </a:r>
            <a:r>
              <a:rPr lang="es-ES" altLang="es-ES" sz="2000" dirty="0">
                <a:solidFill>
                  <a:prstClr val="black"/>
                </a:solidFill>
                <a:latin typeface="Calibri" panose="020F0502020204030204" pitchFamily="34" charset="0"/>
              </a:rPr>
              <a:t>, 91 % </a:t>
            </a:r>
            <a:r>
              <a:rPr lang="es-ES" altLang="es-ES" sz="2000" dirty="0" err="1">
                <a:solidFill>
                  <a:prstClr val="black"/>
                </a:solidFill>
                <a:latin typeface="Calibri" panose="020F0502020204030204" pitchFamily="34" charset="0"/>
              </a:rPr>
              <a:t>of</a:t>
            </a:r>
            <a:r>
              <a:rPr lang="es-ES" altLang="es-ES" sz="2000" dirty="0">
                <a:solidFill>
                  <a:prstClr val="black"/>
                </a:solidFill>
                <a:latin typeface="Calibri" panose="020F0502020204030204" pitchFamily="34" charset="0"/>
              </a:rPr>
              <a:t> </a:t>
            </a:r>
            <a:r>
              <a:rPr lang="es-ES" altLang="es-ES" sz="2000" dirty="0" err="1">
                <a:solidFill>
                  <a:prstClr val="black"/>
                </a:solidFill>
                <a:latin typeface="Calibri" panose="020F0502020204030204" pitchFamily="34" charset="0"/>
              </a:rPr>
              <a:t>the</a:t>
            </a:r>
            <a:r>
              <a:rPr lang="es-ES" altLang="es-ES" sz="2000" dirty="0">
                <a:solidFill>
                  <a:prstClr val="black"/>
                </a:solidFill>
                <a:latin typeface="Calibri" panose="020F0502020204030204" pitchFamily="34" charset="0"/>
              </a:rPr>
              <a:t> </a:t>
            </a:r>
            <a:r>
              <a:rPr lang="es-ES" altLang="es-ES" sz="2000" dirty="0" err="1">
                <a:solidFill>
                  <a:prstClr val="black"/>
                </a:solidFill>
              </a:rPr>
              <a:t>spectral</a:t>
            </a:r>
            <a:r>
              <a:rPr lang="es-ES" altLang="es-ES" sz="2000" dirty="0">
                <a:solidFill>
                  <a:prstClr val="black"/>
                </a:solidFill>
              </a:rPr>
              <a:t> </a:t>
            </a:r>
            <a:r>
              <a:rPr lang="es-ES" altLang="es-ES" sz="2000" dirty="0" err="1">
                <a:solidFill>
                  <a:prstClr val="black"/>
                </a:solidFill>
              </a:rPr>
              <a:t>information</a:t>
            </a:r>
            <a:r>
              <a:rPr lang="es-ES" altLang="es-ES" sz="2000" dirty="0">
                <a:solidFill>
                  <a:prstClr val="black"/>
                </a:solidFill>
              </a:rPr>
              <a:t> </a:t>
            </a:r>
            <a:r>
              <a:rPr lang="es-ES" altLang="es-ES" sz="2000" dirty="0" err="1">
                <a:solidFill>
                  <a:prstClr val="black"/>
                </a:solidFill>
              </a:rPr>
              <a:t>was</a:t>
            </a:r>
            <a:r>
              <a:rPr lang="es-ES" altLang="es-ES" sz="2000" dirty="0">
                <a:solidFill>
                  <a:prstClr val="black"/>
                </a:solidFill>
              </a:rPr>
              <a:t> </a:t>
            </a:r>
            <a:r>
              <a:rPr lang="es-ES" altLang="es-ES" sz="2000" dirty="0" err="1">
                <a:solidFill>
                  <a:prstClr val="black"/>
                </a:solidFill>
              </a:rPr>
              <a:t>collected</a:t>
            </a:r>
            <a:r>
              <a:rPr lang="es-ES" altLang="es-ES" sz="2000" dirty="0">
                <a:solidFill>
                  <a:prstClr val="black"/>
                </a:solidFill>
              </a:rPr>
              <a:t> </a:t>
            </a:r>
            <a:r>
              <a:rPr lang="es-ES" altLang="es-ES" sz="2000" dirty="0" err="1">
                <a:solidFill>
                  <a:prstClr val="black"/>
                </a:solidFill>
              </a:rPr>
              <a:t>on</a:t>
            </a:r>
            <a:r>
              <a:rPr lang="es-ES" altLang="es-ES" sz="2000" dirty="0">
                <a:solidFill>
                  <a:prstClr val="black"/>
                </a:solidFill>
              </a:rPr>
              <a:t> </a:t>
            </a:r>
            <a:r>
              <a:rPr lang="es-ES" altLang="es-ES" sz="2000" dirty="0" err="1">
                <a:solidFill>
                  <a:prstClr val="black"/>
                </a:solidFill>
                <a:latin typeface="Calibri" panose="020F0502020204030204" pitchFamily="34" charset="0"/>
              </a:rPr>
              <a:t>the</a:t>
            </a:r>
            <a:r>
              <a:rPr lang="es-ES" altLang="es-ES" sz="2000" dirty="0">
                <a:solidFill>
                  <a:prstClr val="black"/>
                </a:solidFill>
                <a:latin typeface="Calibri" panose="020F0502020204030204" pitchFamily="34" charset="0"/>
              </a:rPr>
              <a:t> </a:t>
            </a:r>
            <a:r>
              <a:rPr lang="es-ES" altLang="es-ES" sz="2000" dirty="0" err="1">
                <a:solidFill>
                  <a:prstClr val="black"/>
                </a:solidFill>
                <a:latin typeface="Calibri" panose="020F0502020204030204" pitchFamily="34" charset="0"/>
              </a:rPr>
              <a:t>first</a:t>
            </a:r>
            <a:r>
              <a:rPr lang="es-ES" altLang="es-ES" sz="2000" dirty="0">
                <a:solidFill>
                  <a:prstClr val="black"/>
                </a:solidFill>
                <a:latin typeface="Calibri" panose="020F0502020204030204" pitchFamily="34" charset="0"/>
              </a:rPr>
              <a:t> 3 principal </a:t>
            </a:r>
            <a:r>
              <a:rPr lang="es-ES" altLang="es-ES" sz="2000" dirty="0" err="1">
                <a:solidFill>
                  <a:prstClr val="black"/>
                </a:solidFill>
                <a:latin typeface="Calibri" panose="020F0502020204030204" pitchFamily="34" charset="0"/>
              </a:rPr>
              <a:t>components</a:t>
            </a:r>
            <a:r>
              <a:rPr lang="es-ES" altLang="es-ES" sz="2000" dirty="0">
                <a:solidFill>
                  <a:prstClr val="black"/>
                </a:solidFill>
                <a:latin typeface="Calibri" panose="020F0502020204030204" pitchFamily="34" charset="0"/>
              </a:rPr>
              <a:t> (PCI) </a:t>
            </a:r>
            <a:r>
              <a:rPr lang="es-ES" altLang="es-ES" sz="2000" dirty="0" err="1">
                <a:solidFill>
                  <a:prstClr val="black"/>
                </a:solidFill>
                <a:latin typeface="Calibri" panose="020F0502020204030204" pitchFamily="34" charset="0"/>
              </a:rPr>
              <a:t>derived</a:t>
            </a:r>
            <a:r>
              <a:rPr lang="es-ES" altLang="es-ES" sz="2000" dirty="0">
                <a:solidFill>
                  <a:prstClr val="black"/>
                </a:solidFill>
                <a:latin typeface="Calibri" panose="020F0502020204030204" pitchFamily="34" charset="0"/>
              </a:rPr>
              <a:t> </a:t>
            </a:r>
            <a:r>
              <a:rPr lang="es-ES" altLang="es-ES" sz="2000" dirty="0" err="1">
                <a:solidFill>
                  <a:prstClr val="black"/>
                </a:solidFill>
                <a:latin typeface="Calibri" panose="020F0502020204030204" pitchFamily="34" charset="0"/>
              </a:rPr>
              <a:t>from</a:t>
            </a:r>
            <a:r>
              <a:rPr lang="es-ES" altLang="es-ES" sz="2000" dirty="0">
                <a:solidFill>
                  <a:prstClr val="black"/>
                </a:solidFill>
                <a:latin typeface="Calibri" panose="020F0502020204030204" pitchFamily="34" charset="0"/>
              </a:rPr>
              <a:t> </a:t>
            </a:r>
            <a:r>
              <a:rPr lang="es-ES" altLang="es-ES" sz="2000" dirty="0" err="1">
                <a:solidFill>
                  <a:prstClr val="black"/>
                </a:solidFill>
                <a:latin typeface="Calibri" panose="020F0502020204030204" pitchFamily="34" charset="0"/>
              </a:rPr>
              <a:t>the</a:t>
            </a:r>
            <a:r>
              <a:rPr lang="es-ES" altLang="es-ES" sz="2000" dirty="0">
                <a:solidFill>
                  <a:prstClr val="black"/>
                </a:solidFill>
                <a:latin typeface="Calibri" panose="020F0502020204030204" pitchFamily="34" charset="0"/>
              </a:rPr>
              <a:t> </a:t>
            </a:r>
            <a:r>
              <a:rPr lang="es-ES" altLang="es-ES" sz="2000" dirty="0" err="1">
                <a:solidFill>
                  <a:prstClr val="black"/>
                </a:solidFill>
                <a:latin typeface="Calibri" panose="020F0502020204030204" pitchFamily="34" charset="0"/>
              </a:rPr>
              <a:t>vegetation</a:t>
            </a:r>
            <a:r>
              <a:rPr lang="es-ES" altLang="es-ES" sz="2000" dirty="0">
                <a:solidFill>
                  <a:prstClr val="black"/>
                </a:solidFill>
                <a:latin typeface="Calibri" panose="020F0502020204030204" pitchFamily="34" charset="0"/>
              </a:rPr>
              <a:t> indexes</a:t>
            </a:r>
          </a:p>
          <a:p>
            <a:pPr marL="285750" indent="-285750" algn="just" eaLnBrk="1" fontAlgn="auto" hangingPunct="1">
              <a:lnSpc>
                <a:spcPct val="107000"/>
              </a:lnSpc>
              <a:spcBef>
                <a:spcPts val="1200"/>
              </a:spcBef>
              <a:spcAft>
                <a:spcPts val="1200"/>
              </a:spcAft>
              <a:buFont typeface="Wingdings" panose="05000000000000000000" pitchFamily="2" charset="2"/>
              <a:buChar char="Ø"/>
              <a:defRPr/>
            </a:pPr>
            <a:r>
              <a:rPr lang="es-ES" sz="2000" dirty="0">
                <a:latin typeface="+mn-lt"/>
                <a:ea typeface="Calibri" panose="020F0502020204030204" pitchFamily="34" charset="0"/>
                <a:cs typeface="Times New Roman" panose="02020603050405020304" pitchFamily="18" charset="0"/>
              </a:rPr>
              <a:t>In </a:t>
            </a:r>
            <a:r>
              <a:rPr lang="es-ES" sz="2000" dirty="0" err="1">
                <a:latin typeface="+mn-lt"/>
                <a:ea typeface="Calibri" panose="020F0502020204030204" pitchFamily="34" charset="0"/>
                <a:cs typeface="Times New Roman" panose="02020603050405020304" pitchFamily="18" charset="0"/>
              </a:rPr>
              <a:t>the</a:t>
            </a:r>
            <a:r>
              <a:rPr lang="es-ES" sz="2000" dirty="0">
                <a:latin typeface="+mn-lt"/>
                <a:ea typeface="Calibri" panose="020F0502020204030204" pitchFamily="34" charset="0"/>
                <a:cs typeface="Times New Roman" panose="02020603050405020304" pitchFamily="18" charset="0"/>
              </a:rPr>
              <a:t> </a:t>
            </a:r>
            <a:r>
              <a:rPr lang="es-ES" sz="2000" dirty="0" err="1">
                <a:latin typeface="+mn-lt"/>
                <a:ea typeface="Calibri" panose="020F0502020204030204" pitchFamily="34" charset="0"/>
                <a:cs typeface="Times New Roman" panose="02020603050405020304" pitchFamily="18" charset="0"/>
              </a:rPr>
              <a:t>next</a:t>
            </a:r>
            <a:r>
              <a:rPr lang="es-ES" sz="2000" dirty="0">
                <a:latin typeface="+mn-lt"/>
                <a:ea typeface="Calibri" panose="020F0502020204030204" pitchFamily="34" charset="0"/>
                <a:cs typeface="Times New Roman" panose="02020603050405020304" pitchFamily="18" charset="0"/>
              </a:rPr>
              <a:t> step, Principal </a:t>
            </a:r>
            <a:r>
              <a:rPr lang="es-ES" sz="2000" dirty="0" err="1">
                <a:ea typeface="Calibri" panose="020F0502020204030204" pitchFamily="34" charset="0"/>
                <a:cs typeface="Times New Roman" panose="02020603050405020304" pitchFamily="18" charset="0"/>
              </a:rPr>
              <a:t>C</a:t>
            </a:r>
            <a:r>
              <a:rPr lang="es-ES" sz="2000" dirty="0" err="1">
                <a:latin typeface="+mn-lt"/>
                <a:ea typeface="Calibri" panose="020F0502020204030204" pitchFamily="34" charset="0"/>
                <a:cs typeface="Times New Roman" panose="02020603050405020304" pitchFamily="18" charset="0"/>
              </a:rPr>
              <a:t>omponents</a:t>
            </a:r>
            <a:r>
              <a:rPr lang="es-ES" sz="2000" dirty="0">
                <a:latin typeface="+mn-lt"/>
                <a:ea typeface="Calibri" panose="020F0502020204030204" pitchFamily="34" charset="0"/>
                <a:cs typeface="Times New Roman" panose="02020603050405020304" pitchFamily="18" charset="0"/>
              </a:rPr>
              <a:t> </a:t>
            </a:r>
            <a:r>
              <a:rPr lang="es-ES" sz="2000" dirty="0" err="1">
                <a:latin typeface="+mn-lt"/>
                <a:ea typeface="Calibri" panose="020F0502020204030204" pitchFamily="34" charset="0"/>
                <a:cs typeface="Times New Roman" panose="02020603050405020304" pitchFamily="18" charset="0"/>
              </a:rPr>
              <a:t>which</a:t>
            </a:r>
            <a:r>
              <a:rPr lang="es-ES" sz="2000" dirty="0">
                <a:latin typeface="+mn-lt"/>
                <a:ea typeface="Calibri" panose="020F0502020204030204" pitchFamily="34" charset="0"/>
                <a:cs typeface="Times New Roman" panose="02020603050405020304" pitchFamily="18" charset="0"/>
              </a:rPr>
              <a:t> </a:t>
            </a:r>
            <a:r>
              <a:rPr lang="es-ES" sz="2000" dirty="0" err="1">
                <a:latin typeface="+mn-lt"/>
                <a:ea typeface="Calibri" panose="020F0502020204030204" pitchFamily="34" charset="0"/>
                <a:cs typeface="Times New Roman" panose="02020603050405020304" pitchFamily="18" charset="0"/>
              </a:rPr>
              <a:t>were</a:t>
            </a:r>
            <a:r>
              <a:rPr lang="es-ES" sz="2000" dirty="0">
                <a:latin typeface="+mn-lt"/>
                <a:ea typeface="Calibri" panose="020F0502020204030204" pitchFamily="34" charset="0"/>
                <a:cs typeface="Times New Roman" panose="02020603050405020304" pitchFamily="18" charset="0"/>
              </a:rPr>
              <a:t> </a:t>
            </a:r>
            <a:r>
              <a:rPr lang="es-ES" sz="2000" dirty="0" err="1">
                <a:latin typeface="+mn-lt"/>
                <a:ea typeface="Calibri" panose="020F0502020204030204" pitchFamily="34" charset="0"/>
                <a:cs typeface="Times New Roman" panose="02020603050405020304" pitchFamily="18" charset="0"/>
              </a:rPr>
              <a:t>highly</a:t>
            </a:r>
            <a:r>
              <a:rPr lang="es-ES" sz="2000" dirty="0">
                <a:latin typeface="+mn-lt"/>
                <a:ea typeface="Calibri" panose="020F0502020204030204" pitchFamily="34" charset="0"/>
                <a:cs typeface="Times New Roman" panose="02020603050405020304" pitchFamily="18" charset="0"/>
              </a:rPr>
              <a:t> </a:t>
            </a:r>
            <a:r>
              <a:rPr lang="es-ES" sz="2000" dirty="0" err="1">
                <a:latin typeface="+mn-lt"/>
                <a:ea typeface="Calibri" panose="020F0502020204030204" pitchFamily="34" charset="0"/>
                <a:cs typeface="Times New Roman" panose="02020603050405020304" pitchFamily="18" charset="0"/>
              </a:rPr>
              <a:t>loaded</a:t>
            </a:r>
            <a:r>
              <a:rPr lang="es-ES" sz="2000" dirty="0">
                <a:latin typeface="+mn-lt"/>
                <a:ea typeface="Calibri" panose="020F0502020204030204" pitchFamily="34" charset="0"/>
                <a:cs typeface="Times New Roman" panose="02020603050405020304" pitchFamily="18" charset="0"/>
              </a:rPr>
              <a:t>  </a:t>
            </a:r>
            <a:r>
              <a:rPr lang="es-ES" sz="2000" dirty="0" err="1">
                <a:latin typeface="+mn-lt"/>
                <a:ea typeface="Calibri" panose="020F0502020204030204" pitchFamily="34" charset="0"/>
                <a:cs typeface="Times New Roman" panose="02020603050405020304" pitchFamily="18" charset="0"/>
              </a:rPr>
              <a:t>with</a:t>
            </a:r>
            <a:r>
              <a:rPr lang="es-ES" sz="2000" dirty="0">
                <a:latin typeface="+mn-lt"/>
                <a:ea typeface="Calibri" panose="020F0502020204030204" pitchFamily="34" charset="0"/>
                <a:cs typeface="Times New Roman" panose="02020603050405020304" pitchFamily="18" charset="0"/>
              </a:rPr>
              <a:t> </a:t>
            </a:r>
            <a:r>
              <a:rPr lang="es-ES" sz="2000" dirty="0" err="1">
                <a:latin typeface="+mn-lt"/>
                <a:ea typeface="Calibri" panose="020F0502020204030204" pitchFamily="34" charset="0"/>
                <a:cs typeface="Times New Roman" panose="02020603050405020304" pitchFamily="18" charset="0"/>
              </a:rPr>
              <a:t>the</a:t>
            </a:r>
            <a:r>
              <a:rPr lang="es-ES" sz="2000" dirty="0">
                <a:latin typeface="+mn-lt"/>
                <a:ea typeface="Calibri" panose="020F0502020204030204" pitchFamily="34" charset="0"/>
                <a:cs typeface="Times New Roman" panose="02020603050405020304" pitchFamily="18" charset="0"/>
              </a:rPr>
              <a:t> </a:t>
            </a:r>
            <a:r>
              <a:rPr lang="es-ES" sz="2000" dirty="0" err="1">
                <a:latin typeface="+mn-lt"/>
                <a:ea typeface="Calibri" panose="020F0502020204030204" pitchFamily="34" charset="0"/>
                <a:cs typeface="Times New Roman" panose="02020603050405020304" pitchFamily="18" charset="0"/>
              </a:rPr>
              <a:t>spectral</a:t>
            </a:r>
            <a:r>
              <a:rPr lang="es-ES" sz="2000" dirty="0">
                <a:latin typeface="+mn-lt"/>
                <a:ea typeface="Calibri" panose="020F0502020204030204" pitchFamily="34" charset="0"/>
                <a:cs typeface="Times New Roman" panose="02020603050405020304" pitchFamily="18" charset="0"/>
              </a:rPr>
              <a:t> </a:t>
            </a:r>
            <a:r>
              <a:rPr lang="es-ES" sz="2000" dirty="0" err="1">
                <a:latin typeface="+mn-lt"/>
                <a:ea typeface="Calibri" panose="020F0502020204030204" pitchFamily="34" charset="0"/>
                <a:cs typeface="Times New Roman" panose="02020603050405020304" pitchFamily="18" charset="0"/>
              </a:rPr>
              <a:t>information</a:t>
            </a:r>
            <a:r>
              <a:rPr lang="es-ES" sz="2000" dirty="0">
                <a:latin typeface="+mn-lt"/>
                <a:ea typeface="Calibri" panose="020F0502020204030204" pitchFamily="34" charset="0"/>
                <a:cs typeface="Times New Roman" panose="02020603050405020304" pitchFamily="18" charset="0"/>
              </a:rPr>
              <a:t> </a:t>
            </a:r>
            <a:r>
              <a:rPr lang="es-ES" sz="2000" dirty="0" err="1">
                <a:latin typeface="+mn-lt"/>
                <a:ea typeface="Calibri" panose="020F0502020204030204" pitchFamily="34" charset="0"/>
                <a:cs typeface="Times New Roman" panose="02020603050405020304" pitchFamily="18" charset="0"/>
              </a:rPr>
              <a:t>of</a:t>
            </a:r>
            <a:r>
              <a:rPr lang="es-ES" sz="2000" dirty="0">
                <a:latin typeface="+mn-lt"/>
                <a:ea typeface="Calibri" panose="020F0502020204030204" pitchFamily="34" charset="0"/>
                <a:cs typeface="Times New Roman" panose="02020603050405020304" pitchFamily="18" charset="0"/>
              </a:rPr>
              <a:t> </a:t>
            </a:r>
            <a:r>
              <a:rPr lang="es-ES" sz="2000" dirty="0" err="1">
                <a:latin typeface="+mn-lt"/>
                <a:ea typeface="Calibri" panose="020F0502020204030204" pitchFamily="34" charset="0"/>
                <a:cs typeface="Times New Roman" panose="02020603050405020304" pitchFamily="18" charset="0"/>
              </a:rPr>
              <a:t>defoliation</a:t>
            </a:r>
            <a:r>
              <a:rPr lang="es-ES" sz="2000" dirty="0">
                <a:latin typeface="+mn-lt"/>
                <a:ea typeface="Calibri" panose="020F0502020204030204" pitchFamily="34" charset="0"/>
                <a:cs typeface="Times New Roman" panose="02020603050405020304" pitchFamily="18" charset="0"/>
              </a:rPr>
              <a:t> </a:t>
            </a:r>
            <a:r>
              <a:rPr lang="es-ES" sz="2000" dirty="0" err="1">
                <a:latin typeface="+mn-lt"/>
                <a:ea typeface="Calibri" panose="020F0502020204030204" pitchFamily="34" charset="0"/>
                <a:cs typeface="Times New Roman" panose="02020603050405020304" pitchFamily="18" charset="0"/>
              </a:rPr>
              <a:t>will</a:t>
            </a:r>
            <a:r>
              <a:rPr lang="es-ES" sz="2000" dirty="0">
                <a:latin typeface="+mn-lt"/>
                <a:ea typeface="Calibri" panose="020F0502020204030204" pitchFamily="34" charset="0"/>
                <a:cs typeface="Times New Roman" panose="02020603050405020304" pitchFamily="18" charset="0"/>
              </a:rPr>
              <a:t> be </a:t>
            </a:r>
            <a:r>
              <a:rPr lang="es-ES" sz="2000" dirty="0" err="1">
                <a:latin typeface="+mn-lt"/>
                <a:ea typeface="Calibri" panose="020F0502020204030204" pitchFamily="34" charset="0"/>
                <a:cs typeface="Times New Roman" panose="02020603050405020304" pitchFamily="18" charset="0"/>
              </a:rPr>
              <a:t>considered</a:t>
            </a:r>
            <a:r>
              <a:rPr lang="es-ES" sz="2000" dirty="0">
                <a:latin typeface="+mn-lt"/>
                <a:ea typeface="Calibri" panose="020F0502020204030204" pitchFamily="34" charset="0"/>
                <a:cs typeface="Times New Roman" panose="02020603050405020304" pitchFamily="18" charset="0"/>
              </a:rPr>
              <a:t> </a:t>
            </a:r>
            <a:r>
              <a:rPr lang="es-ES" sz="2000" dirty="0" err="1">
                <a:latin typeface="+mn-lt"/>
                <a:ea typeface="Calibri" panose="020F0502020204030204" pitchFamily="34" charset="0"/>
                <a:cs typeface="Times New Roman" panose="02020603050405020304" pitchFamily="18" charset="0"/>
              </a:rPr>
              <a:t>to</a:t>
            </a:r>
            <a:r>
              <a:rPr lang="es-ES" sz="2000" dirty="0">
                <a:latin typeface="+mn-lt"/>
                <a:ea typeface="Calibri" panose="020F0502020204030204" pitchFamily="34" charset="0"/>
                <a:cs typeface="Times New Roman" panose="02020603050405020304" pitchFamily="18" charset="0"/>
              </a:rPr>
              <a:t> </a:t>
            </a:r>
            <a:r>
              <a:rPr lang="es-ES" sz="2000" dirty="0" err="1">
                <a:latin typeface="+mn-lt"/>
                <a:ea typeface="Calibri" panose="020F0502020204030204" pitchFamily="34" charset="0"/>
                <a:cs typeface="Times New Roman" panose="02020603050405020304" pitchFamily="18" charset="0"/>
              </a:rPr>
              <a:t>create</a:t>
            </a:r>
            <a:r>
              <a:rPr lang="es-ES" sz="2000" dirty="0">
                <a:latin typeface="+mn-lt"/>
                <a:ea typeface="Calibri" panose="020F0502020204030204" pitchFamily="34" charset="0"/>
                <a:cs typeface="Times New Roman" panose="02020603050405020304" pitchFamily="18" charset="0"/>
              </a:rPr>
              <a:t> </a:t>
            </a:r>
            <a:r>
              <a:rPr lang="es-ES" sz="2000" dirty="0" err="1">
                <a:latin typeface="+mn-lt"/>
                <a:ea typeface="Calibri" panose="020F0502020204030204" pitchFamily="34" charset="0"/>
                <a:cs typeface="Times New Roman" panose="02020603050405020304" pitchFamily="18" charset="0"/>
              </a:rPr>
              <a:t>an</a:t>
            </a:r>
            <a:r>
              <a:rPr lang="es-ES" sz="2000" dirty="0">
                <a:latin typeface="+mn-lt"/>
                <a:ea typeface="Calibri" panose="020F0502020204030204" pitchFamily="34" charset="0"/>
                <a:cs typeface="Times New Roman" panose="02020603050405020304" pitchFamily="18" charset="0"/>
              </a:rPr>
              <a:t> “</a:t>
            </a:r>
            <a:r>
              <a:rPr lang="es-ES" sz="2000" dirty="0" err="1">
                <a:latin typeface="+mn-lt"/>
                <a:ea typeface="Calibri" panose="020F0502020204030204" pitchFamily="34" charset="0"/>
                <a:cs typeface="Times New Roman" panose="02020603050405020304" pitchFamily="18" charset="0"/>
              </a:rPr>
              <a:t>Improved</a:t>
            </a:r>
            <a:r>
              <a:rPr lang="es-ES" sz="2000" dirty="0">
                <a:latin typeface="+mn-lt"/>
                <a:ea typeface="Calibri" panose="020F0502020204030204" pitchFamily="34" charset="0"/>
                <a:cs typeface="Times New Roman" panose="02020603050405020304" pitchFamily="18" charset="0"/>
              </a:rPr>
              <a:t> </a:t>
            </a:r>
            <a:r>
              <a:rPr lang="es-ES" sz="2000" dirty="0" err="1">
                <a:latin typeface="+mn-lt"/>
                <a:ea typeface="Calibri" panose="020F0502020204030204" pitchFamily="34" charset="0"/>
                <a:cs typeface="Times New Roman" panose="02020603050405020304" pitchFamily="18" charset="0"/>
              </a:rPr>
              <a:t>index</a:t>
            </a:r>
            <a:r>
              <a:rPr lang="es-ES" sz="2000" dirty="0">
                <a:latin typeface="+mn-lt"/>
                <a:ea typeface="Calibri" panose="020F0502020204030204" pitchFamily="34" charset="0"/>
                <a:cs typeface="Times New Roman" panose="02020603050405020304" pitchFamily="18" charset="0"/>
              </a:rPr>
              <a:t>”  </a:t>
            </a:r>
            <a:r>
              <a:rPr lang="es-ES" sz="2000" dirty="0" err="1">
                <a:latin typeface="+mn-lt"/>
                <a:ea typeface="Calibri" panose="020F0502020204030204" pitchFamily="34" charset="0"/>
                <a:cs typeface="Times New Roman" panose="02020603050405020304" pitchFamily="18" charset="0"/>
              </a:rPr>
              <a:t>specially</a:t>
            </a:r>
            <a:r>
              <a:rPr lang="es-ES" sz="2000" dirty="0">
                <a:latin typeface="+mn-lt"/>
                <a:ea typeface="Calibri" panose="020F0502020204030204" pitchFamily="34" charset="0"/>
                <a:cs typeface="Times New Roman" panose="02020603050405020304" pitchFamily="18" charset="0"/>
              </a:rPr>
              <a:t> </a:t>
            </a:r>
            <a:r>
              <a:rPr lang="es-ES" sz="2000" dirty="0" err="1">
                <a:latin typeface="+mn-lt"/>
                <a:ea typeface="Calibri" panose="020F0502020204030204" pitchFamily="34" charset="0"/>
                <a:cs typeface="Times New Roman" panose="02020603050405020304" pitchFamily="18" charset="0"/>
              </a:rPr>
              <a:t>designed</a:t>
            </a:r>
            <a:r>
              <a:rPr lang="es-ES" sz="2000" dirty="0">
                <a:latin typeface="+mn-lt"/>
                <a:ea typeface="Calibri" panose="020F0502020204030204" pitchFamily="34" charset="0"/>
                <a:cs typeface="Times New Roman" panose="02020603050405020304" pitchFamily="18" charset="0"/>
              </a:rPr>
              <a:t> </a:t>
            </a:r>
            <a:r>
              <a:rPr lang="es-ES" sz="2000" dirty="0" err="1">
                <a:latin typeface="+mn-lt"/>
                <a:ea typeface="Calibri" panose="020F0502020204030204" pitchFamily="34" charset="0"/>
                <a:cs typeface="Times New Roman" panose="02020603050405020304" pitchFamily="18" charset="0"/>
              </a:rPr>
              <a:t>for</a:t>
            </a:r>
            <a:r>
              <a:rPr lang="es-ES" sz="2000" dirty="0">
                <a:latin typeface="+mn-lt"/>
                <a:ea typeface="Calibri" panose="020F0502020204030204" pitchFamily="34" charset="0"/>
                <a:cs typeface="Times New Roman" panose="02020603050405020304" pitchFamily="18" charset="0"/>
              </a:rPr>
              <a:t> </a:t>
            </a:r>
            <a:r>
              <a:rPr lang="es-ES" sz="2000" dirty="0" err="1">
                <a:latin typeface="+mn-lt"/>
                <a:ea typeface="Calibri" panose="020F0502020204030204" pitchFamily="34" charset="0"/>
                <a:cs typeface="Times New Roman" panose="02020603050405020304" pitchFamily="18" charset="0"/>
              </a:rPr>
              <a:t>defoliation</a:t>
            </a:r>
            <a:r>
              <a:rPr lang="es-ES" sz="2000" dirty="0">
                <a:latin typeface="+mn-lt"/>
                <a:ea typeface="Calibri" panose="020F0502020204030204" pitchFamily="34" charset="0"/>
                <a:cs typeface="Times New Roman" panose="02020603050405020304" pitchFamily="18" charset="0"/>
              </a:rPr>
              <a:t> </a:t>
            </a:r>
            <a:r>
              <a:rPr lang="es-ES" sz="2000" dirty="0" err="1">
                <a:latin typeface="+mn-lt"/>
                <a:ea typeface="Calibri" panose="020F0502020204030204" pitchFamily="34" charset="0"/>
                <a:cs typeface="Times New Roman" panose="02020603050405020304" pitchFamily="18" charset="0"/>
              </a:rPr>
              <a:t>estimation</a:t>
            </a:r>
            <a:r>
              <a:rPr lang="es-ES" sz="2000" dirty="0">
                <a:latin typeface="+mn-lt"/>
                <a:ea typeface="Calibri" panose="020F0502020204030204" pitchFamily="34" charset="0"/>
                <a:cs typeface="Times New Roman" panose="02020603050405020304" pitchFamily="18" charset="0"/>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a:extLst>
              <a:ext uri="{FF2B5EF4-FFF2-40B4-BE49-F238E27FC236}">
                <a16:creationId xmlns:a16="http://schemas.microsoft.com/office/drawing/2014/main" xmlns="" id="{979E577E-BEAD-43A6-A5FC-18717888D276}"/>
              </a:ext>
            </a:extLst>
          </p:cNvPr>
          <p:cNvSpPr/>
          <p:nvPr/>
        </p:nvSpPr>
        <p:spPr>
          <a:xfrm>
            <a:off x="0" y="0"/>
            <a:ext cx="9144000" cy="6858000"/>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35843" name="16 Grupo">
            <a:extLst>
              <a:ext uri="{FF2B5EF4-FFF2-40B4-BE49-F238E27FC236}">
                <a16:creationId xmlns:a16="http://schemas.microsoft.com/office/drawing/2014/main" xmlns="" id="{63D69A8D-3B92-4C4C-A7F4-820768BFB2A4}"/>
              </a:ext>
            </a:extLst>
          </p:cNvPr>
          <p:cNvGrpSpPr>
            <a:grpSpLocks/>
          </p:cNvGrpSpPr>
          <p:nvPr/>
        </p:nvGrpSpPr>
        <p:grpSpPr bwMode="auto">
          <a:xfrm>
            <a:off x="179388" y="119063"/>
            <a:ext cx="9721850" cy="606425"/>
            <a:chOff x="185572" y="119063"/>
            <a:chExt cx="8895675" cy="606425"/>
          </a:xfrm>
        </p:grpSpPr>
        <p:sp>
          <p:nvSpPr>
            <p:cNvPr id="18" name="17 CuadroTexto">
              <a:extLst>
                <a:ext uri="{FF2B5EF4-FFF2-40B4-BE49-F238E27FC236}">
                  <a16:creationId xmlns:a16="http://schemas.microsoft.com/office/drawing/2014/main" xmlns="" id="{D2228CB9-1E32-443E-BBE8-975C0432672A}"/>
                </a:ext>
              </a:extLst>
            </p:cNvPr>
            <p:cNvSpPr txBox="1"/>
            <p:nvPr/>
          </p:nvSpPr>
          <p:spPr>
            <a:xfrm>
              <a:off x="185572" y="119063"/>
              <a:ext cx="8895675" cy="49212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defPPr>
                <a:defRPr lang="es-ES"/>
              </a:defPPr>
              <a:lvl1pPr algn="ctr">
                <a:defRPr sz="2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600" b="1" i="0" u="none" strike="noStrike" kern="1200" cap="none" spc="0" normalizeH="0" baseline="0" noProof="0" dirty="0">
                  <a:ln>
                    <a:noFill/>
                  </a:ln>
                  <a:solidFill>
                    <a:srgbClr val="000000"/>
                  </a:solidFill>
                  <a:effectLst/>
                  <a:uLnTx/>
                  <a:uFillTx/>
                  <a:latin typeface="Calibri"/>
                  <a:ea typeface="+mn-ea"/>
                  <a:cs typeface="+mn-cs"/>
                </a:rPr>
                <a:t>CONSECUENCES FOR EUCALYPTUS PLANTATIONS MANAGEMENT</a:t>
              </a:r>
            </a:p>
          </p:txBody>
        </p:sp>
        <p:sp>
          <p:nvSpPr>
            <p:cNvPr id="19" name="15 Medio marco">
              <a:extLst>
                <a:ext uri="{FF2B5EF4-FFF2-40B4-BE49-F238E27FC236}">
                  <a16:creationId xmlns:a16="http://schemas.microsoft.com/office/drawing/2014/main" xmlns="" id="{11EB55CC-ABE9-4CAB-8EFE-805BB0A30757}"/>
                </a:ext>
              </a:extLst>
            </p:cNvPr>
            <p:cNvSpPr/>
            <p:nvPr/>
          </p:nvSpPr>
          <p:spPr>
            <a:xfrm>
              <a:off x="252391" y="534988"/>
              <a:ext cx="2671317" cy="190500"/>
            </a:xfrm>
            <a:prstGeom prst="halfFrame">
              <a:avLst/>
            </a:prstGeom>
            <a:solidFill>
              <a:srgbClr val="F9B639"/>
            </a:solidFill>
            <a:ln w="31800" cap="flat" cmpd="sng" algn="ctr">
              <a:solidFill>
                <a:sysClr val="window" lastClr="FFFFFF"/>
              </a:solidFill>
              <a:prstDash val="solid"/>
            </a:ln>
            <a:effectLst>
              <a:outerShdw blurRad="50800" dist="25000" dir="5400000" rotWithShape="0">
                <a:srgbClr val="F9B639">
                  <a:shade val="30000"/>
                  <a:satMod val="150000"/>
                  <a:alpha val="38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sp>
        <p:nvSpPr>
          <p:cNvPr id="35844" name="5 Rectángulo">
            <a:extLst>
              <a:ext uri="{FF2B5EF4-FFF2-40B4-BE49-F238E27FC236}">
                <a16:creationId xmlns:a16="http://schemas.microsoft.com/office/drawing/2014/main" xmlns="" id="{E28BE461-C387-4B1B-99A2-2E57AE3DCACF}"/>
              </a:ext>
            </a:extLst>
          </p:cNvPr>
          <p:cNvSpPr>
            <a:spLocks noChangeArrowheads="1"/>
          </p:cNvSpPr>
          <p:nvPr/>
        </p:nvSpPr>
        <p:spPr bwMode="auto">
          <a:xfrm>
            <a:off x="33338" y="13335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altLang="es-E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p>
        </p:txBody>
      </p:sp>
      <p:pic>
        <p:nvPicPr>
          <p:cNvPr id="35846" name="2 Imagen">
            <a:extLst>
              <a:ext uri="{FF2B5EF4-FFF2-40B4-BE49-F238E27FC236}">
                <a16:creationId xmlns:a16="http://schemas.microsoft.com/office/drawing/2014/main" xmlns="" id="{293B893C-BE63-4DF7-ADF8-57C4C2362E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6689" y="1986729"/>
            <a:ext cx="4270622" cy="292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a:extLst>
              <a:ext uri="{FF2B5EF4-FFF2-40B4-BE49-F238E27FC236}">
                <a16:creationId xmlns:a16="http://schemas.microsoft.com/office/drawing/2014/main" xmlns="" id="{0BC298E5-E035-4E04-96C6-576A9C13DA3E}"/>
              </a:ext>
            </a:extLst>
          </p:cNvPr>
          <p:cNvSpPr txBox="1"/>
          <p:nvPr/>
        </p:nvSpPr>
        <p:spPr>
          <a:xfrm>
            <a:off x="373255" y="4980715"/>
            <a:ext cx="8464165" cy="3062377"/>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ts val="600"/>
              </a:spcBef>
              <a:spcAft>
                <a:spcPts val="60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Use these methodologies to calibrate and validate models for calculations of variables, such as LAI (Leaf Area Index)</a:t>
            </a:r>
          </a:p>
          <a:p>
            <a:pPr marL="342900" marR="0" lvl="0" indent="-342900" algn="l" defTabSz="914400" rtl="0" eaLnBrk="0" fontAlgn="base" latinLnBrk="0" hangingPunct="0">
              <a:lnSpc>
                <a:spcPct val="100000"/>
              </a:lnSpc>
              <a:spcBef>
                <a:spcPts val="600"/>
              </a:spcBef>
              <a:spcAft>
                <a:spcPts val="60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Possibility of real-time integration of defoliation damages in models to evaluate the effect on productivity at plot scale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os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spatial scale.</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 name="CuadroTexto 2">
            <a:extLst>
              <a:ext uri="{FF2B5EF4-FFF2-40B4-BE49-F238E27FC236}">
                <a16:creationId xmlns:a16="http://schemas.microsoft.com/office/drawing/2014/main" xmlns="" id="{08CC5653-5A83-4141-AAB9-E08AABEFFA34}"/>
              </a:ext>
            </a:extLst>
          </p:cNvPr>
          <p:cNvSpPr txBox="1"/>
          <p:nvPr/>
        </p:nvSpPr>
        <p:spPr>
          <a:xfrm>
            <a:off x="497433" y="905820"/>
            <a:ext cx="8647410"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Optimization of the methodologies of detection and monitoring of damages</a:t>
            </a:r>
          </a:p>
        </p:txBody>
      </p:sp>
      <p:sp>
        <p:nvSpPr>
          <p:cNvPr id="4" name="CuadroTexto 3">
            <a:extLst>
              <a:ext uri="{FF2B5EF4-FFF2-40B4-BE49-F238E27FC236}">
                <a16:creationId xmlns:a16="http://schemas.microsoft.com/office/drawing/2014/main" xmlns="" id="{2CEA14D7-1C17-45AD-B95B-3632BC50A826}"/>
              </a:ext>
            </a:extLst>
          </p:cNvPr>
          <p:cNvSpPr txBox="1"/>
          <p:nvPr/>
        </p:nvSpPr>
        <p:spPr>
          <a:xfrm>
            <a:off x="511115" y="1340715"/>
            <a:ext cx="8259630" cy="67710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Qualitative evaluation (subjective)          Quantitative evaluation (objective)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cxnSp>
        <p:nvCxnSpPr>
          <p:cNvPr id="11" name="25 Conector recto de flecha">
            <a:extLst>
              <a:ext uri="{FF2B5EF4-FFF2-40B4-BE49-F238E27FC236}">
                <a16:creationId xmlns:a16="http://schemas.microsoft.com/office/drawing/2014/main" xmlns="" id="{702A6176-736F-48D2-B4FF-7726F346BE86}"/>
              </a:ext>
            </a:extLst>
          </p:cNvPr>
          <p:cNvCxnSpPr>
            <a:cxnSpLocks/>
          </p:cNvCxnSpPr>
          <p:nvPr/>
        </p:nvCxnSpPr>
        <p:spPr>
          <a:xfrm>
            <a:off x="4211861" y="1556792"/>
            <a:ext cx="432147" cy="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Rectángulo: esquinas redondeadas 6">
            <a:extLst>
              <a:ext uri="{FF2B5EF4-FFF2-40B4-BE49-F238E27FC236}">
                <a16:creationId xmlns:a16="http://schemas.microsoft.com/office/drawing/2014/main" xmlns="" id="{FCC8B56C-13A7-4312-BAF0-C961412DCCE7}"/>
              </a:ext>
            </a:extLst>
          </p:cNvPr>
          <p:cNvSpPr/>
          <p:nvPr/>
        </p:nvSpPr>
        <p:spPr>
          <a:xfrm>
            <a:off x="373255" y="898487"/>
            <a:ext cx="8259630" cy="935281"/>
          </a:xfrm>
          <a:prstGeom prst="round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11 Imagen">
            <a:extLst>
              <a:ext uri="{FF2B5EF4-FFF2-40B4-BE49-F238E27FC236}">
                <a16:creationId xmlns:a16="http://schemas.microsoft.com/office/drawing/2014/main" xmlns="" id="{B6E74D70-B302-45BF-97B8-06103E75E0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925"/>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3 CuadroTexto">
            <a:extLst>
              <a:ext uri="{FF2B5EF4-FFF2-40B4-BE49-F238E27FC236}">
                <a16:creationId xmlns:a16="http://schemas.microsoft.com/office/drawing/2014/main" xmlns="" id="{DDD1BE5E-5F29-492C-A80C-C639E454E79D}"/>
              </a:ext>
            </a:extLst>
          </p:cNvPr>
          <p:cNvSpPr txBox="1">
            <a:spLocks noChangeArrowheads="1"/>
          </p:cNvSpPr>
          <p:nvPr/>
        </p:nvSpPr>
        <p:spPr bwMode="auto">
          <a:xfrm>
            <a:off x="1331913" y="2349500"/>
            <a:ext cx="64801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ES" sz="4000" b="1">
                <a:solidFill>
                  <a:schemeClr val="bg1"/>
                </a:solidFill>
              </a:rPr>
              <a:t>Thank you for your attention</a:t>
            </a:r>
          </a:p>
          <a:p>
            <a:pPr algn="ctr" eaLnBrk="1" hangingPunct="1"/>
            <a:r>
              <a:rPr lang="es-ES" altLang="es-ES" sz="4000" b="1">
                <a:solidFill>
                  <a:schemeClr val="bg1"/>
                </a:solidFill>
              </a:rPr>
              <a:t>Any questions?</a:t>
            </a:r>
          </a:p>
        </p:txBody>
      </p:sp>
      <p:sp>
        <p:nvSpPr>
          <p:cNvPr id="37892" name="12 Rectángulo">
            <a:extLst>
              <a:ext uri="{FF2B5EF4-FFF2-40B4-BE49-F238E27FC236}">
                <a16:creationId xmlns:a16="http://schemas.microsoft.com/office/drawing/2014/main" xmlns="" id="{4F075E47-BE9C-4275-A2E9-32CE85E24533}"/>
              </a:ext>
            </a:extLst>
          </p:cNvPr>
          <p:cNvSpPr>
            <a:spLocks noChangeArrowheads="1"/>
          </p:cNvSpPr>
          <p:nvPr/>
        </p:nvSpPr>
        <p:spPr bwMode="auto">
          <a:xfrm>
            <a:off x="1979613" y="5661025"/>
            <a:ext cx="6129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S" altLang="es-ES" sz="2400" b="1">
                <a:solidFill>
                  <a:schemeClr val="bg1"/>
                </a:solidFill>
              </a:rPr>
              <a:t>Corresponding author: cprendes@cetemas.es</a:t>
            </a:r>
            <a:r>
              <a:rPr lang="es-ES" altLang="es-ES" sz="2400"/>
              <a:t>s</a:t>
            </a:r>
          </a:p>
        </p:txBody>
      </p:sp>
      <p:sp>
        <p:nvSpPr>
          <p:cNvPr id="5" name="4 Rectángulo">
            <a:extLst>
              <a:ext uri="{FF2B5EF4-FFF2-40B4-BE49-F238E27FC236}">
                <a16:creationId xmlns:a16="http://schemas.microsoft.com/office/drawing/2014/main" xmlns="" id="{53836BA0-B56C-406F-90BA-9969BD5AA59B}"/>
              </a:ext>
            </a:extLst>
          </p:cNvPr>
          <p:cNvSpPr/>
          <p:nvPr/>
        </p:nvSpPr>
        <p:spPr>
          <a:xfrm>
            <a:off x="0" y="0"/>
            <a:ext cx="9144000" cy="6858000"/>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3 Imagen">
            <a:extLst>
              <a:ext uri="{FF2B5EF4-FFF2-40B4-BE49-F238E27FC236}">
                <a16:creationId xmlns:a16="http://schemas.microsoft.com/office/drawing/2014/main" xmlns="" id="{6B3696D7-C106-4E16-90A2-336007702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3200"/>
            <a:ext cx="9144000" cy="64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a:extLst>
              <a:ext uri="{FF2B5EF4-FFF2-40B4-BE49-F238E27FC236}">
                <a16:creationId xmlns:a16="http://schemas.microsoft.com/office/drawing/2014/main" xmlns="" id="{72A13FFF-19E1-42BD-A6CC-BA84D0A5FBF8}"/>
              </a:ext>
            </a:extLst>
          </p:cNvPr>
          <p:cNvSpPr/>
          <p:nvPr/>
        </p:nvSpPr>
        <p:spPr>
          <a:xfrm>
            <a:off x="0" y="0"/>
            <a:ext cx="9144000" cy="6858000"/>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solidFill>
                <a:srgbClr val="FFFFFF"/>
              </a:solidFill>
            </a:endParaRPr>
          </a:p>
        </p:txBody>
      </p:sp>
      <p:grpSp>
        <p:nvGrpSpPr>
          <p:cNvPr id="5123" name="16 Grupo">
            <a:extLst>
              <a:ext uri="{FF2B5EF4-FFF2-40B4-BE49-F238E27FC236}">
                <a16:creationId xmlns:a16="http://schemas.microsoft.com/office/drawing/2014/main" xmlns="" id="{0E4FC3B4-9F7B-46FB-BF22-2285A6301B66}"/>
              </a:ext>
            </a:extLst>
          </p:cNvPr>
          <p:cNvGrpSpPr>
            <a:grpSpLocks/>
          </p:cNvGrpSpPr>
          <p:nvPr/>
        </p:nvGrpSpPr>
        <p:grpSpPr bwMode="auto">
          <a:xfrm>
            <a:off x="250825" y="119063"/>
            <a:ext cx="2671763" cy="606425"/>
            <a:chOff x="250825" y="119063"/>
            <a:chExt cx="2672514" cy="606425"/>
          </a:xfrm>
        </p:grpSpPr>
        <p:sp>
          <p:nvSpPr>
            <p:cNvPr id="18" name="17 CuadroTexto">
              <a:extLst>
                <a:ext uri="{FF2B5EF4-FFF2-40B4-BE49-F238E27FC236}">
                  <a16:creationId xmlns:a16="http://schemas.microsoft.com/office/drawing/2014/main" xmlns="" id="{5B517356-010F-49B4-857C-803C2BE89557}"/>
                </a:ext>
              </a:extLst>
            </p:cNvPr>
            <p:cNvSpPr txBox="1"/>
            <p:nvPr/>
          </p:nvSpPr>
          <p:spPr>
            <a:xfrm>
              <a:off x="250825" y="119063"/>
              <a:ext cx="2666162" cy="5238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defPPr>
                <a:defRPr lang="es-ES"/>
              </a:defPPr>
              <a:lvl1pPr algn="ctr">
                <a:defRPr sz="2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eaLnBrk="1" fontAlgn="auto" hangingPunct="1">
                <a:spcBef>
                  <a:spcPts val="0"/>
                </a:spcBef>
                <a:spcAft>
                  <a:spcPts val="0"/>
                </a:spcAft>
                <a:defRPr/>
              </a:pPr>
              <a:r>
                <a:rPr lang="es-ES" sz="2800" dirty="0">
                  <a:solidFill>
                    <a:srgbClr val="000000"/>
                  </a:solidFill>
                </a:rPr>
                <a:t>INTRODUCTION</a:t>
              </a:r>
            </a:p>
          </p:txBody>
        </p:sp>
        <p:sp>
          <p:nvSpPr>
            <p:cNvPr id="19" name="15 Medio marco">
              <a:extLst>
                <a:ext uri="{FF2B5EF4-FFF2-40B4-BE49-F238E27FC236}">
                  <a16:creationId xmlns:a16="http://schemas.microsoft.com/office/drawing/2014/main" xmlns="" id="{41EAB6D8-4166-496D-AF5B-1DA9C813F90F}"/>
                </a:ext>
              </a:extLst>
            </p:cNvPr>
            <p:cNvSpPr/>
            <p:nvPr/>
          </p:nvSpPr>
          <p:spPr>
            <a:xfrm>
              <a:off x="252413" y="534988"/>
              <a:ext cx="2670926" cy="190500"/>
            </a:xfrm>
            <a:prstGeom prst="halfFrame">
              <a:avLst/>
            </a:prstGeom>
            <a:solidFill>
              <a:srgbClr val="F9B639"/>
            </a:solidFill>
            <a:ln w="31800" cap="flat" cmpd="sng" algn="ctr">
              <a:solidFill>
                <a:sysClr val="window" lastClr="FFFFFF"/>
              </a:solidFill>
              <a:prstDash val="solid"/>
            </a:ln>
            <a:effectLst>
              <a:outerShdw blurRad="50800" dist="25000" dir="5400000" rotWithShape="0">
                <a:srgbClr val="F9B639">
                  <a:shade val="30000"/>
                  <a:satMod val="150000"/>
                  <a:alpha val="38000"/>
                </a:srgbClr>
              </a:outerShdw>
            </a:effectLst>
          </p:spPr>
          <p:txBody>
            <a:bodyPr anchor="ctr"/>
            <a:lstStyle/>
            <a:p>
              <a:pPr eaLnBrk="1" fontAlgn="auto" hangingPunct="1">
                <a:spcBef>
                  <a:spcPts val="0"/>
                </a:spcBef>
                <a:spcAft>
                  <a:spcPts val="0"/>
                </a:spcAft>
                <a:defRPr/>
              </a:pPr>
              <a:endParaRPr lang="es-ES" sz="2800">
                <a:solidFill>
                  <a:srgbClr val="000000"/>
                </a:solidFill>
              </a:endParaRPr>
            </a:p>
          </p:txBody>
        </p:sp>
      </p:grpSp>
      <p:sp>
        <p:nvSpPr>
          <p:cNvPr id="5124" name="5 Rectángulo">
            <a:extLst>
              <a:ext uri="{FF2B5EF4-FFF2-40B4-BE49-F238E27FC236}">
                <a16:creationId xmlns:a16="http://schemas.microsoft.com/office/drawing/2014/main" xmlns="" id="{D2E31FDA-F9F3-4A9F-B886-2DBD3A3ACE07}"/>
              </a:ext>
            </a:extLst>
          </p:cNvPr>
          <p:cNvSpPr>
            <a:spLocks noChangeArrowheads="1"/>
          </p:cNvSpPr>
          <p:nvPr/>
        </p:nvSpPr>
        <p:spPr bwMode="auto">
          <a:xfrm>
            <a:off x="33338" y="13335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ES" sz="1800">
                <a:solidFill>
                  <a:srgbClr val="FFFFFF"/>
                </a:solidFill>
                <a:latin typeface="Arial" panose="020B0604020202020204" pitchFamily="34" charset="0"/>
                <a:cs typeface="Arial" panose="020B0604020202020204" pitchFamily="34" charset="0"/>
              </a:rPr>
              <a:t>(</a:t>
            </a:r>
          </a:p>
        </p:txBody>
      </p:sp>
      <p:pic>
        <p:nvPicPr>
          <p:cNvPr id="29" name="3 Imagen">
            <a:extLst>
              <a:ext uri="{FF2B5EF4-FFF2-40B4-BE49-F238E27FC236}">
                <a16:creationId xmlns:a16="http://schemas.microsoft.com/office/drawing/2014/main" xmlns="" id="{0EAA5D4A-25C6-427B-B51E-C2209BAEAA8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713" y="4322763"/>
            <a:ext cx="2519362"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a:extLst>
              <a:ext uri="{FF2B5EF4-FFF2-40B4-BE49-F238E27FC236}">
                <a16:creationId xmlns:a16="http://schemas.microsoft.com/office/drawing/2014/main" xmlns="" id="{A067A72F-2758-4C66-A601-3338C184F839}"/>
              </a:ext>
            </a:extLst>
          </p:cNvPr>
          <p:cNvSpPr txBox="1">
            <a:spLocks noChangeArrowheads="1"/>
          </p:cNvSpPr>
          <p:nvPr/>
        </p:nvSpPr>
        <p:spPr bwMode="auto">
          <a:xfrm>
            <a:off x="3108325" y="4181475"/>
            <a:ext cx="1247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S" altLang="es-ES" sz="2000" dirty="0" err="1"/>
              <a:t>Fire</a:t>
            </a:r>
            <a:r>
              <a:rPr lang="es-ES" altLang="es-ES" sz="2000" dirty="0"/>
              <a:t> </a:t>
            </a:r>
            <a:r>
              <a:rPr lang="es-ES" altLang="es-ES" sz="2000" dirty="0" err="1"/>
              <a:t>Risk</a:t>
            </a:r>
            <a:endParaRPr lang="es-ES" altLang="es-ES" sz="2000" dirty="0"/>
          </a:p>
        </p:txBody>
      </p:sp>
      <p:sp>
        <p:nvSpPr>
          <p:cNvPr id="34" name="33 CuadroTexto">
            <a:extLst>
              <a:ext uri="{FF2B5EF4-FFF2-40B4-BE49-F238E27FC236}">
                <a16:creationId xmlns:a16="http://schemas.microsoft.com/office/drawing/2014/main" xmlns="" id="{C8BC69C9-ECDC-473F-990D-ACDF311B9467}"/>
              </a:ext>
            </a:extLst>
          </p:cNvPr>
          <p:cNvSpPr txBox="1">
            <a:spLocks noChangeArrowheads="1"/>
          </p:cNvSpPr>
          <p:nvPr/>
        </p:nvSpPr>
        <p:spPr bwMode="auto">
          <a:xfrm>
            <a:off x="3024188" y="5626100"/>
            <a:ext cx="2073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S" altLang="es-ES" sz="2000" b="1"/>
              <a:t>Eucalyptus pests</a:t>
            </a:r>
          </a:p>
        </p:txBody>
      </p:sp>
      <p:sp>
        <p:nvSpPr>
          <p:cNvPr id="35" name="34 CuadroTexto">
            <a:extLst>
              <a:ext uri="{FF2B5EF4-FFF2-40B4-BE49-F238E27FC236}">
                <a16:creationId xmlns:a16="http://schemas.microsoft.com/office/drawing/2014/main" xmlns="" id="{2E9CCFB4-0B77-4467-8CD6-1960101F9CD5}"/>
              </a:ext>
            </a:extLst>
          </p:cNvPr>
          <p:cNvSpPr txBox="1">
            <a:spLocks noChangeArrowheads="1"/>
          </p:cNvSpPr>
          <p:nvPr/>
        </p:nvSpPr>
        <p:spPr bwMode="auto">
          <a:xfrm>
            <a:off x="3051175" y="4868863"/>
            <a:ext cx="2087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s-ES" altLang="es-ES" sz="2000" dirty="0" err="1"/>
              <a:t>Soil</a:t>
            </a:r>
            <a:r>
              <a:rPr lang="es-ES" altLang="es-ES" sz="2000" dirty="0"/>
              <a:t> </a:t>
            </a:r>
            <a:r>
              <a:rPr lang="es-ES" altLang="es-ES" sz="2000" dirty="0" err="1"/>
              <a:t>degradation</a:t>
            </a:r>
            <a:endParaRPr lang="es-ES" altLang="es-ES" sz="2000" dirty="0"/>
          </a:p>
        </p:txBody>
      </p:sp>
      <p:sp>
        <p:nvSpPr>
          <p:cNvPr id="8" name="7 Abrir corchete">
            <a:extLst>
              <a:ext uri="{FF2B5EF4-FFF2-40B4-BE49-F238E27FC236}">
                <a16:creationId xmlns:a16="http://schemas.microsoft.com/office/drawing/2014/main" xmlns="" id="{1480F9EF-E63E-4545-B875-F4E7E0E74835}"/>
              </a:ext>
            </a:extLst>
          </p:cNvPr>
          <p:cNvSpPr/>
          <p:nvPr/>
        </p:nvSpPr>
        <p:spPr>
          <a:xfrm>
            <a:off x="2933700" y="4149725"/>
            <a:ext cx="46038" cy="1876425"/>
          </a:xfrm>
          <a:prstGeom prst="leftBracket">
            <a:avLst/>
          </a:prstGeom>
          <a:solidFill>
            <a:schemeClr val="accent2"/>
          </a:solidFill>
          <a:ln>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s-ES">
              <a:solidFill>
                <a:schemeClr val="accent6">
                  <a:lumMod val="75000"/>
                </a:schemeClr>
              </a:solidFill>
            </a:endParaRPr>
          </a:p>
        </p:txBody>
      </p:sp>
      <p:sp>
        <p:nvSpPr>
          <p:cNvPr id="9" name="8 Rectángulo redondeado">
            <a:extLst>
              <a:ext uri="{FF2B5EF4-FFF2-40B4-BE49-F238E27FC236}">
                <a16:creationId xmlns:a16="http://schemas.microsoft.com/office/drawing/2014/main" xmlns="" id="{D69981C8-8F1F-4CAF-BB55-42001FAC68F0}"/>
              </a:ext>
            </a:extLst>
          </p:cNvPr>
          <p:cNvSpPr/>
          <p:nvPr/>
        </p:nvSpPr>
        <p:spPr>
          <a:xfrm>
            <a:off x="5308600" y="4581525"/>
            <a:ext cx="3455355" cy="1915765"/>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latin typeface="Calibri" panose="020F0502020204030204" pitchFamily="34" charset="0"/>
              </a:rPr>
              <a:t>Development of a new tool to assess the defoliation caused by </a:t>
            </a:r>
            <a:r>
              <a:rPr lang="en-US" sz="2000" i="1" dirty="0">
                <a:solidFill>
                  <a:schemeClr val="tx1"/>
                </a:solidFill>
                <a:latin typeface="Calibri" panose="020F0502020204030204" pitchFamily="34" charset="0"/>
              </a:rPr>
              <a:t>Gonipterus platensis </a:t>
            </a:r>
            <a:r>
              <a:rPr lang="en-US" sz="2000" dirty="0">
                <a:solidFill>
                  <a:schemeClr val="tx1"/>
                </a:solidFill>
                <a:latin typeface="Calibri" panose="020F0502020204030204" pitchFamily="34" charset="0"/>
              </a:rPr>
              <a:t>through the use of multispectral cameras mounted on a UAV</a:t>
            </a:r>
            <a:endParaRPr lang="es-ES" sz="2000" dirty="0">
              <a:solidFill>
                <a:schemeClr val="tx1"/>
              </a:solidFill>
              <a:latin typeface="Calibri" panose="020F0502020204030204" pitchFamily="34" charset="0"/>
            </a:endParaRPr>
          </a:p>
        </p:txBody>
      </p:sp>
      <p:sp>
        <p:nvSpPr>
          <p:cNvPr id="36" name="35 Rectángulo">
            <a:extLst>
              <a:ext uri="{FF2B5EF4-FFF2-40B4-BE49-F238E27FC236}">
                <a16:creationId xmlns:a16="http://schemas.microsoft.com/office/drawing/2014/main" xmlns="" id="{85F1E17D-DA69-4E78-A1EF-2AFF25666238}"/>
              </a:ext>
            </a:extLst>
          </p:cNvPr>
          <p:cNvSpPr/>
          <p:nvPr/>
        </p:nvSpPr>
        <p:spPr>
          <a:xfrm>
            <a:off x="463550" y="2924175"/>
            <a:ext cx="8285163" cy="1016000"/>
          </a:xfrm>
          <a:prstGeom prst="rect">
            <a:avLst/>
          </a:prstGeom>
        </p:spPr>
        <p:txBody>
          <a:bodyPr>
            <a:spAutoFit/>
          </a:bodyPr>
          <a:lstStyle/>
          <a:p>
            <a:pPr algn="just" eaLnBrk="1" fontAlgn="auto" hangingPunct="1">
              <a:spcBef>
                <a:spcPts val="0"/>
              </a:spcBef>
              <a:spcAft>
                <a:spcPts val="0"/>
              </a:spcAft>
              <a:defRPr/>
            </a:pPr>
            <a:r>
              <a:rPr lang="en-US" sz="2000" dirty="0">
                <a:latin typeface="Calibri" panose="020F0502020204030204" pitchFamily="34" charset="0"/>
              </a:rPr>
              <a:t>The project comprises </a:t>
            </a:r>
            <a:r>
              <a:rPr lang="en-US" sz="2000" b="1" dirty="0">
                <a:latin typeface="Calibri" panose="020F0502020204030204" pitchFamily="34" charset="0"/>
              </a:rPr>
              <a:t>11 partners and 21 associate partners</a:t>
            </a:r>
            <a:r>
              <a:rPr lang="en-US" sz="2000" dirty="0">
                <a:latin typeface="Calibri" panose="020F0502020204030204" pitchFamily="34" charset="0"/>
              </a:rPr>
              <a:t>, uniting research institutes, universities, forest related organisations  and regional governments and councils from the Interreg Sudoe countries of Portugal, Spain and France</a:t>
            </a:r>
            <a:endParaRPr lang="es-ES" sz="2000" dirty="0">
              <a:latin typeface="Calibri" panose="020F0502020204030204" pitchFamily="34" charset="0"/>
            </a:endParaRPr>
          </a:p>
        </p:txBody>
      </p:sp>
      <p:pic>
        <p:nvPicPr>
          <p:cNvPr id="41" name="40 Imagen">
            <a:extLst>
              <a:ext uri="{FF2B5EF4-FFF2-40B4-BE49-F238E27FC236}">
                <a16:creationId xmlns:a16="http://schemas.microsoft.com/office/drawing/2014/main" xmlns="" id="{A9C5F14E-7C0F-4FD8-96AC-485B096689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3803" y="6084472"/>
            <a:ext cx="1094061" cy="7289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 name="38 Imagen">
            <a:extLst>
              <a:ext uri="{FF2B5EF4-FFF2-40B4-BE49-F238E27FC236}">
                <a16:creationId xmlns:a16="http://schemas.microsoft.com/office/drawing/2014/main" xmlns="" id="{65853CD6-F5D4-42F2-A5A6-94622994A3B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000" b="32376"/>
          <a:stretch/>
        </p:blipFill>
        <p:spPr>
          <a:xfrm>
            <a:off x="108420" y="6084472"/>
            <a:ext cx="1007196" cy="7289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 name="39 Imagen">
            <a:extLst>
              <a:ext uri="{FF2B5EF4-FFF2-40B4-BE49-F238E27FC236}">
                <a16:creationId xmlns:a16="http://schemas.microsoft.com/office/drawing/2014/main" xmlns="" id="{6FDD58F9-D948-4464-B01A-33EB42205EF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4230" r="32886" b="44785"/>
          <a:stretch/>
        </p:blipFill>
        <p:spPr>
          <a:xfrm>
            <a:off x="1143884" y="6084472"/>
            <a:ext cx="1051852" cy="7289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4" name="43 CuadroTexto">
            <a:extLst>
              <a:ext uri="{FF2B5EF4-FFF2-40B4-BE49-F238E27FC236}">
                <a16:creationId xmlns:a16="http://schemas.microsoft.com/office/drawing/2014/main" xmlns="" id="{EBE3462E-82BC-4D15-B5EE-FF2F7512347F}"/>
              </a:ext>
            </a:extLst>
          </p:cNvPr>
          <p:cNvSpPr txBox="1">
            <a:spLocks noChangeArrowheads="1"/>
          </p:cNvSpPr>
          <p:nvPr/>
        </p:nvSpPr>
        <p:spPr bwMode="auto">
          <a:xfrm>
            <a:off x="493713" y="1341438"/>
            <a:ext cx="8285162"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pPr>
            <a:r>
              <a:rPr lang="en-US" altLang="es-ES" sz="2000" b="1" dirty="0"/>
              <a:t>OBJECTIVE</a:t>
            </a:r>
          </a:p>
          <a:p>
            <a:pPr algn="just" eaLnBrk="1" hangingPunct="1"/>
            <a:r>
              <a:rPr lang="en-US" altLang="es-ES" sz="2000" dirty="0"/>
              <a:t>The aim of PLURIFOR is to help with the development of </a:t>
            </a:r>
            <a:r>
              <a:rPr lang="en-US" altLang="es-ES" sz="2000" b="1" dirty="0"/>
              <a:t>regional</a:t>
            </a:r>
            <a:r>
              <a:rPr lang="en-US" altLang="es-ES" sz="2000" dirty="0"/>
              <a:t> and </a:t>
            </a:r>
            <a:r>
              <a:rPr lang="en-US" altLang="es-ES" sz="2000" b="1" dirty="0"/>
              <a:t>transnational risk management plans </a:t>
            </a:r>
            <a:r>
              <a:rPr lang="en-US" altLang="es-ES" sz="2000" dirty="0"/>
              <a:t>for forest areas susceptible to </a:t>
            </a:r>
            <a:r>
              <a:rPr lang="en-US" altLang="es-ES" sz="2000" b="1" dirty="0"/>
              <a:t>biotic </a:t>
            </a:r>
            <a:r>
              <a:rPr lang="en-US" altLang="es-ES" sz="2000" dirty="0"/>
              <a:t>and</a:t>
            </a:r>
            <a:r>
              <a:rPr lang="en-US" altLang="es-ES" sz="2000" b="1" dirty="0"/>
              <a:t> abiotic hazards</a:t>
            </a:r>
            <a:r>
              <a:rPr lang="en-US" altLang="es-ES" sz="2000" dirty="0"/>
              <a:t>.</a:t>
            </a:r>
            <a:endParaRPr lang="es-ES" altLang="es-ES" sz="2000" dirty="0"/>
          </a:p>
        </p:txBody>
      </p:sp>
      <p:cxnSp>
        <p:nvCxnSpPr>
          <p:cNvPr id="46" name="45 Conector recto">
            <a:extLst>
              <a:ext uri="{FF2B5EF4-FFF2-40B4-BE49-F238E27FC236}">
                <a16:creationId xmlns:a16="http://schemas.microsoft.com/office/drawing/2014/main" xmlns="" id="{B015160A-0561-42A8-8DD0-E44708F82AE2}"/>
              </a:ext>
            </a:extLst>
          </p:cNvPr>
          <p:cNvCxnSpPr/>
          <p:nvPr/>
        </p:nvCxnSpPr>
        <p:spPr>
          <a:xfrm>
            <a:off x="493713" y="2852738"/>
            <a:ext cx="8255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9" name="48 Flecha derecha">
            <a:extLst>
              <a:ext uri="{FF2B5EF4-FFF2-40B4-BE49-F238E27FC236}">
                <a16:creationId xmlns:a16="http://schemas.microsoft.com/office/drawing/2014/main" xmlns="" id="{2FBD7082-14F8-49F4-86EE-244D738D9B42}"/>
              </a:ext>
            </a:extLst>
          </p:cNvPr>
          <p:cNvSpPr/>
          <p:nvPr/>
        </p:nvSpPr>
        <p:spPr>
          <a:xfrm>
            <a:off x="4959997" y="5749925"/>
            <a:ext cx="339725" cy="20002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3" name="Rectángulo 2">
            <a:extLst>
              <a:ext uri="{FF2B5EF4-FFF2-40B4-BE49-F238E27FC236}">
                <a16:creationId xmlns:a16="http://schemas.microsoft.com/office/drawing/2014/main" xmlns="" id="{8EA99EB4-FC8C-432D-B9BC-A33E3B7F212B}"/>
              </a:ext>
            </a:extLst>
          </p:cNvPr>
          <p:cNvSpPr/>
          <p:nvPr/>
        </p:nvSpPr>
        <p:spPr>
          <a:xfrm>
            <a:off x="493713" y="777559"/>
            <a:ext cx="3889142" cy="492443"/>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600" b="1" i="0" u="none" strike="noStrike" kern="0" cap="none" spc="0" normalizeH="0" baseline="0" noProof="0" dirty="0" err="1">
                <a:ln>
                  <a:noFill/>
                </a:ln>
                <a:solidFill>
                  <a:srgbClr val="F79646">
                    <a:lumMod val="75000"/>
                  </a:srgbClr>
                </a:solidFill>
                <a:effectLst/>
                <a:uLnTx/>
                <a:uFillTx/>
              </a:rPr>
              <a:t>What</a:t>
            </a:r>
            <a:r>
              <a:rPr kumimoji="0" lang="es-ES" sz="2600" b="1" i="0" u="none" strike="noStrike" kern="0" cap="none" spc="0" normalizeH="0" baseline="0" noProof="0" dirty="0">
                <a:ln>
                  <a:noFill/>
                </a:ln>
                <a:solidFill>
                  <a:srgbClr val="F79646">
                    <a:lumMod val="75000"/>
                  </a:srgbClr>
                </a:solidFill>
                <a:effectLst/>
                <a:uLnTx/>
                <a:uFillTx/>
              </a:rPr>
              <a:t> </a:t>
            </a:r>
            <a:r>
              <a:rPr kumimoji="0" lang="es-ES" sz="2600" b="1" i="0" u="none" strike="noStrike" kern="0" cap="none" spc="0" normalizeH="0" baseline="0" noProof="0" dirty="0" err="1">
                <a:ln>
                  <a:noFill/>
                </a:ln>
                <a:solidFill>
                  <a:srgbClr val="F79646">
                    <a:lumMod val="75000"/>
                  </a:srgbClr>
                </a:solidFill>
                <a:effectLst/>
                <a:uLnTx/>
                <a:uFillTx/>
              </a:rPr>
              <a:t>is</a:t>
            </a:r>
            <a:r>
              <a:rPr kumimoji="0" lang="es-ES" sz="2600" b="1" i="0" u="none" strike="noStrike" kern="0" cap="none" spc="0" normalizeH="0" baseline="0" noProof="0" dirty="0">
                <a:ln>
                  <a:noFill/>
                </a:ln>
                <a:solidFill>
                  <a:srgbClr val="F79646">
                    <a:lumMod val="75000"/>
                  </a:srgbClr>
                </a:solidFill>
                <a:effectLst/>
                <a:uLnTx/>
                <a:uFillTx/>
              </a:rPr>
              <a:t> PLURIFOR </a:t>
            </a:r>
            <a:r>
              <a:rPr kumimoji="0" lang="es-ES" sz="2600" b="1" i="0" u="none" strike="noStrike" kern="0" cap="none" spc="0" normalizeH="0" baseline="0" noProof="0" dirty="0" err="1">
                <a:ln>
                  <a:noFill/>
                </a:ln>
                <a:solidFill>
                  <a:srgbClr val="F79646">
                    <a:lumMod val="75000"/>
                  </a:srgbClr>
                </a:solidFill>
                <a:effectLst/>
                <a:uLnTx/>
                <a:uFillTx/>
              </a:rPr>
              <a:t>project</a:t>
            </a:r>
            <a:r>
              <a:rPr kumimoji="0" lang="es-ES" sz="2600" b="1" i="0" u="none" strike="noStrike" kern="0" cap="none" spc="0" normalizeH="0" baseline="0" noProof="0" dirty="0">
                <a:ln>
                  <a:noFill/>
                </a:ln>
                <a:solidFill>
                  <a:srgbClr val="F79646">
                    <a:lumMod val="75000"/>
                  </a:srgbClr>
                </a:solidFill>
                <a:effectLst/>
                <a:uLnTx/>
                <a:uFillTx/>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4" grpId="0"/>
      <p:bldP spid="35" grpId="0"/>
      <p:bldP spid="8" grpId="0" animBg="1"/>
      <p:bldP spid="9" grpId="0" animBg="1"/>
      <p:bldP spid="36" grpId="0"/>
      <p:bldP spid="44" grpId="0"/>
      <p:bldP spid="4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a:extLst>
              <a:ext uri="{FF2B5EF4-FFF2-40B4-BE49-F238E27FC236}">
                <a16:creationId xmlns:a16="http://schemas.microsoft.com/office/drawing/2014/main" xmlns="" id="{90F21A18-79CE-48A6-B20A-92D313DA8DD2}"/>
              </a:ext>
            </a:extLst>
          </p:cNvPr>
          <p:cNvSpPr/>
          <p:nvPr/>
        </p:nvSpPr>
        <p:spPr>
          <a:xfrm>
            <a:off x="0" y="0"/>
            <a:ext cx="9144000" cy="6858000"/>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7171" name="16 Grupo">
            <a:extLst>
              <a:ext uri="{FF2B5EF4-FFF2-40B4-BE49-F238E27FC236}">
                <a16:creationId xmlns:a16="http://schemas.microsoft.com/office/drawing/2014/main" xmlns="" id="{FF4D7068-AB24-483D-9E91-958C2685D854}"/>
              </a:ext>
            </a:extLst>
          </p:cNvPr>
          <p:cNvGrpSpPr>
            <a:grpSpLocks/>
          </p:cNvGrpSpPr>
          <p:nvPr/>
        </p:nvGrpSpPr>
        <p:grpSpPr bwMode="auto">
          <a:xfrm>
            <a:off x="250825" y="119063"/>
            <a:ext cx="2671763" cy="606425"/>
            <a:chOff x="250825" y="119063"/>
            <a:chExt cx="2672514" cy="606425"/>
          </a:xfrm>
        </p:grpSpPr>
        <p:sp>
          <p:nvSpPr>
            <p:cNvPr id="18" name="17 CuadroTexto">
              <a:extLst>
                <a:ext uri="{FF2B5EF4-FFF2-40B4-BE49-F238E27FC236}">
                  <a16:creationId xmlns:a16="http://schemas.microsoft.com/office/drawing/2014/main" xmlns="" id="{9CC77FAB-420D-4B85-BCD6-F56AB41F6746}"/>
                </a:ext>
              </a:extLst>
            </p:cNvPr>
            <p:cNvSpPr txBox="1"/>
            <p:nvPr/>
          </p:nvSpPr>
          <p:spPr>
            <a:xfrm>
              <a:off x="250825" y="119063"/>
              <a:ext cx="2666162" cy="5238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defPPr>
                <a:defRPr lang="es-ES"/>
              </a:defPPr>
              <a:lvl1pPr algn="ctr">
                <a:defRPr sz="2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000000"/>
                  </a:solidFill>
                  <a:effectLst/>
                  <a:uLnTx/>
                  <a:uFillTx/>
                  <a:latin typeface="Calibri"/>
                  <a:ea typeface="+mn-ea"/>
                  <a:cs typeface="+mn-cs"/>
                </a:rPr>
                <a:t>INTRODUCTION</a:t>
              </a:r>
            </a:p>
          </p:txBody>
        </p:sp>
        <p:sp>
          <p:nvSpPr>
            <p:cNvPr id="19" name="15 Medio marco">
              <a:extLst>
                <a:ext uri="{FF2B5EF4-FFF2-40B4-BE49-F238E27FC236}">
                  <a16:creationId xmlns:a16="http://schemas.microsoft.com/office/drawing/2014/main" xmlns="" id="{AAC9DB7C-1289-44EF-84BA-76D8AC8BB1E2}"/>
                </a:ext>
              </a:extLst>
            </p:cNvPr>
            <p:cNvSpPr/>
            <p:nvPr/>
          </p:nvSpPr>
          <p:spPr>
            <a:xfrm>
              <a:off x="252413" y="534988"/>
              <a:ext cx="2670926" cy="190500"/>
            </a:xfrm>
            <a:prstGeom prst="halfFrame">
              <a:avLst/>
            </a:prstGeom>
            <a:solidFill>
              <a:srgbClr val="F9B639"/>
            </a:solidFill>
            <a:ln w="31800" cap="flat" cmpd="sng" algn="ctr">
              <a:solidFill>
                <a:sysClr val="window" lastClr="FFFFFF"/>
              </a:solidFill>
              <a:prstDash val="solid"/>
            </a:ln>
            <a:effectLst>
              <a:outerShdw blurRad="50800" dist="25000" dir="5400000" rotWithShape="0">
                <a:srgbClr val="F9B639">
                  <a:shade val="30000"/>
                  <a:satMod val="150000"/>
                  <a:alpha val="38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sp>
        <p:nvSpPr>
          <p:cNvPr id="7172" name="5 Rectángulo">
            <a:extLst>
              <a:ext uri="{FF2B5EF4-FFF2-40B4-BE49-F238E27FC236}">
                <a16:creationId xmlns:a16="http://schemas.microsoft.com/office/drawing/2014/main" xmlns="" id="{E47B1D72-D046-4B87-9A3A-A65DC26C7EE8}"/>
              </a:ext>
            </a:extLst>
          </p:cNvPr>
          <p:cNvSpPr>
            <a:spLocks noChangeArrowheads="1"/>
          </p:cNvSpPr>
          <p:nvPr/>
        </p:nvSpPr>
        <p:spPr bwMode="auto">
          <a:xfrm>
            <a:off x="33338" y="13335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altLang="es-E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12" name="11 Rectángulo">
            <a:extLst>
              <a:ext uri="{FF2B5EF4-FFF2-40B4-BE49-F238E27FC236}">
                <a16:creationId xmlns:a16="http://schemas.microsoft.com/office/drawing/2014/main" xmlns="" id="{D3F2284A-F8F7-4C44-9D59-CD993FD9BCFA}"/>
              </a:ext>
            </a:extLst>
          </p:cNvPr>
          <p:cNvSpPr/>
          <p:nvPr/>
        </p:nvSpPr>
        <p:spPr>
          <a:xfrm>
            <a:off x="33338" y="6646863"/>
            <a:ext cx="8172450" cy="1368425"/>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pt-BR" sz="2000" b="0" i="0" u="none" strike="noStrike" kern="1200" cap="none" spc="0" normalizeH="0" baseline="0" noProof="0" dirty="0">
                <a:ln>
                  <a:noFill/>
                </a:ln>
                <a:solidFill>
                  <a:prstClr val="black"/>
                </a:solidFill>
                <a:effectLst/>
                <a:uLnTx/>
                <a:uFillTx/>
                <a:latin typeface="Calibri"/>
                <a:ea typeface="+mn-ea"/>
                <a:cs typeface="+mn-cs"/>
              </a:rPr>
              <a:t>Image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analysis</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obtained</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through</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Unmanned</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Aerial</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Vehicles</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allows</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not</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only</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the</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identification</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of</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areas</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affected</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by</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weevil</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beattle</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but</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also</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distinguish</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between</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damage</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intensities</a:t>
            </a:r>
            <a:r>
              <a:rPr kumimoji="0" lang="pt-BR" sz="20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3" name="12 CuadroTexto">
            <a:extLst>
              <a:ext uri="{FF2B5EF4-FFF2-40B4-BE49-F238E27FC236}">
                <a16:creationId xmlns:a16="http://schemas.microsoft.com/office/drawing/2014/main" xmlns="" id="{89B1AFDD-0832-4AFE-9805-E9CF49C2BE4B}"/>
              </a:ext>
            </a:extLst>
          </p:cNvPr>
          <p:cNvSpPr txBox="1"/>
          <p:nvPr/>
        </p:nvSpPr>
        <p:spPr>
          <a:xfrm>
            <a:off x="420688" y="782638"/>
            <a:ext cx="6911975" cy="49212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600" b="1" i="1" u="none" strike="noStrike" kern="1200" cap="none" spc="0" normalizeH="0" baseline="0" noProof="0" dirty="0" err="1">
                <a:ln>
                  <a:noFill/>
                </a:ln>
                <a:solidFill>
                  <a:srgbClr val="F79646">
                    <a:lumMod val="75000"/>
                  </a:srgbClr>
                </a:solidFill>
                <a:effectLst/>
                <a:uLnTx/>
                <a:uFillTx/>
                <a:latin typeface="Calibri"/>
                <a:ea typeface="+mn-ea"/>
                <a:cs typeface="+mn-cs"/>
              </a:rPr>
              <a:t>Gonipterus</a:t>
            </a:r>
            <a:r>
              <a:rPr kumimoji="0" lang="es-ES" sz="2600" b="1" i="1" u="none" strike="noStrike" kern="1200" cap="none" spc="0" normalizeH="0" baseline="0" noProof="0" dirty="0">
                <a:ln>
                  <a:noFill/>
                </a:ln>
                <a:solidFill>
                  <a:srgbClr val="F79646">
                    <a:lumMod val="75000"/>
                  </a:srgbClr>
                </a:solidFill>
                <a:effectLst/>
                <a:uLnTx/>
                <a:uFillTx/>
                <a:latin typeface="Calibri"/>
                <a:ea typeface="+mn-ea"/>
                <a:cs typeface="+mn-cs"/>
              </a:rPr>
              <a:t> </a:t>
            </a:r>
            <a:r>
              <a:rPr kumimoji="0" lang="es-ES" sz="2600" b="1" i="1" u="none" strike="noStrike" kern="1200" cap="none" spc="0" normalizeH="0" baseline="0" noProof="0" dirty="0" err="1">
                <a:ln>
                  <a:noFill/>
                </a:ln>
                <a:solidFill>
                  <a:srgbClr val="F79646">
                    <a:lumMod val="75000"/>
                  </a:srgbClr>
                </a:solidFill>
                <a:effectLst/>
                <a:uLnTx/>
                <a:uFillTx/>
                <a:latin typeface="Calibri"/>
                <a:ea typeface="+mn-ea"/>
                <a:cs typeface="+mn-cs"/>
              </a:rPr>
              <a:t>platensis</a:t>
            </a:r>
            <a:r>
              <a:rPr kumimoji="0" lang="es-ES" sz="2600" b="1" i="0" u="none" strike="noStrike" kern="1200" cap="none" spc="0" normalizeH="0" baseline="0" noProof="0" dirty="0">
                <a:ln>
                  <a:noFill/>
                </a:ln>
                <a:solidFill>
                  <a:srgbClr val="F79646">
                    <a:lumMod val="75000"/>
                  </a:srgbClr>
                </a:solidFill>
                <a:effectLst/>
                <a:uLnTx/>
                <a:uFillTx/>
                <a:latin typeface="Calibri"/>
                <a:ea typeface="+mn-ea"/>
                <a:cs typeface="+mn-cs"/>
              </a:rPr>
              <a:t>. </a:t>
            </a:r>
            <a:r>
              <a:rPr kumimoji="0" lang="es-ES" sz="2600" b="1" i="0" u="none" strike="noStrike" kern="1200" cap="none" spc="0" normalizeH="0" baseline="0" noProof="0" dirty="0" err="1">
                <a:ln>
                  <a:noFill/>
                </a:ln>
                <a:solidFill>
                  <a:srgbClr val="F79646">
                    <a:lumMod val="75000"/>
                  </a:srgbClr>
                </a:solidFill>
                <a:effectLst/>
                <a:uLnTx/>
                <a:uFillTx/>
                <a:latin typeface="Calibri"/>
                <a:ea typeface="+mn-ea"/>
                <a:cs typeface="+mn-cs"/>
              </a:rPr>
              <a:t>Some</a:t>
            </a:r>
            <a:r>
              <a:rPr kumimoji="0" lang="es-ES" sz="2600" b="1" i="0" u="none" strike="noStrike" kern="1200" cap="none" spc="0" normalizeH="0" baseline="0" noProof="0" dirty="0">
                <a:ln>
                  <a:noFill/>
                </a:ln>
                <a:solidFill>
                  <a:srgbClr val="F79646">
                    <a:lumMod val="75000"/>
                  </a:srgbClr>
                </a:solidFill>
                <a:effectLst/>
                <a:uLnTx/>
                <a:uFillTx/>
                <a:latin typeface="Calibri"/>
                <a:ea typeface="+mn-ea"/>
                <a:cs typeface="+mn-cs"/>
              </a:rPr>
              <a:t> data…</a:t>
            </a:r>
          </a:p>
        </p:txBody>
      </p:sp>
      <p:pic>
        <p:nvPicPr>
          <p:cNvPr id="15" name="0 Imagen">
            <a:extLst>
              <a:ext uri="{FF2B5EF4-FFF2-40B4-BE49-F238E27FC236}">
                <a16:creationId xmlns:a16="http://schemas.microsoft.com/office/drawing/2014/main" xmlns="" id="{BD5EF6B0-1108-45A9-B717-467FF7D0F8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840" t="30508" r="25635" b="27966"/>
          <a:stretch>
            <a:fillRect/>
          </a:stretch>
        </p:blipFill>
        <p:spPr bwMode="auto">
          <a:xfrm>
            <a:off x="5651500" y="4368800"/>
            <a:ext cx="3351213"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a:extLst>
              <a:ext uri="{FF2B5EF4-FFF2-40B4-BE49-F238E27FC236}">
                <a16:creationId xmlns:a16="http://schemas.microsoft.com/office/drawing/2014/main" xmlns="" id="{C99F4B32-082F-4892-8E29-9D442DA460AF}"/>
              </a:ext>
            </a:extLst>
          </p:cNvPr>
          <p:cNvSpPr/>
          <p:nvPr/>
        </p:nvSpPr>
        <p:spPr>
          <a:xfrm>
            <a:off x="369250" y="4463927"/>
            <a:ext cx="5041900" cy="2169825"/>
          </a:xfrm>
          <a:prstGeom prst="rect">
            <a:avLst/>
          </a:prstGeom>
        </p:spPr>
        <p:txBody>
          <a:bodyPr>
            <a:spAutoFit/>
          </a:bodyPr>
          <a:lstStyle/>
          <a:p>
            <a:pPr marL="342900" marR="0" lvl="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es-ES" sz="2000" b="0" i="1" u="none" strike="noStrike" kern="1200" cap="none" spc="0" normalizeH="0" baseline="0" noProof="0" dirty="0">
                <a:ln>
                  <a:noFill/>
                </a:ln>
                <a:solidFill>
                  <a:prstClr val="black"/>
                </a:solidFill>
                <a:effectLst/>
                <a:uLnTx/>
                <a:uFillTx/>
                <a:latin typeface="Calibri"/>
                <a:ea typeface="+mn-ea"/>
                <a:cs typeface="+mn-cs"/>
              </a:rPr>
              <a:t>Gonipterus </a:t>
            </a:r>
            <a:r>
              <a:rPr kumimoji="0" lang="es-ES" sz="2000" b="0" i="1" u="none" strike="noStrike" kern="1200" cap="none" spc="0" normalizeH="0" baseline="0" noProof="0" dirty="0" err="1">
                <a:ln>
                  <a:noFill/>
                </a:ln>
                <a:solidFill>
                  <a:prstClr val="black"/>
                </a:solidFill>
                <a:effectLst/>
                <a:uLnTx/>
                <a:uFillTx/>
                <a:latin typeface="Calibri"/>
                <a:ea typeface="+mn-ea"/>
                <a:cs typeface="+mn-cs"/>
              </a:rPr>
              <a:t>platensis</a:t>
            </a:r>
            <a:r>
              <a:rPr kumimoji="0" lang="es-ES" sz="2000" b="0" i="1" u="none" strike="noStrike" kern="1200" cap="none" spc="0" normalizeH="0" baseline="0" noProof="0" dirty="0">
                <a:ln>
                  <a:noFill/>
                </a:ln>
                <a:solidFill>
                  <a:prstClr val="black"/>
                </a:solidFill>
                <a:effectLst/>
                <a:uLnTx/>
                <a:uFillTx/>
                <a:latin typeface="Calibri"/>
                <a:ea typeface="+mn-ea"/>
                <a:cs typeface="+mn-cs"/>
              </a:rPr>
              <a:t> </a:t>
            </a:r>
            <a:r>
              <a:rPr kumimoji="0" lang="es-ES" sz="2000" b="0" i="0" u="none" strike="noStrike" kern="1200" cap="none" spc="0" normalizeH="0" baseline="0" noProof="0" dirty="0" err="1">
                <a:ln>
                  <a:noFill/>
                </a:ln>
                <a:solidFill>
                  <a:prstClr val="black"/>
                </a:solidFill>
                <a:effectLst/>
                <a:uLnTx/>
                <a:uFillTx/>
                <a:latin typeface="Calibri"/>
                <a:ea typeface="+mn-ea"/>
                <a:cs typeface="+mn-cs"/>
              </a:rPr>
              <a:t>is</a:t>
            </a:r>
            <a:r>
              <a:rPr kumimoji="0" lang="es-ES" sz="2000" b="0" i="0" u="none" strike="noStrike" kern="1200" cap="none" spc="0" normalizeH="0" baseline="0" noProof="0" dirty="0">
                <a:ln>
                  <a:noFill/>
                </a:ln>
                <a:solidFill>
                  <a:prstClr val="black"/>
                </a:solidFill>
                <a:effectLst/>
                <a:uLnTx/>
                <a:uFillTx/>
                <a:latin typeface="Calibri"/>
                <a:ea typeface="+mn-ea"/>
                <a:cs typeface="+mn-cs"/>
              </a:rPr>
              <a:t> the </a:t>
            </a:r>
            <a:r>
              <a:rPr kumimoji="0" lang="es-ES" sz="2000" b="1" i="0" u="none" strike="noStrike" kern="1200" cap="none" spc="0" normalizeH="0" baseline="0" noProof="0" dirty="0">
                <a:ln>
                  <a:noFill/>
                </a:ln>
                <a:solidFill>
                  <a:prstClr val="black"/>
                </a:solidFill>
                <a:effectLst/>
                <a:uLnTx/>
                <a:uFillTx/>
                <a:latin typeface="Calibri"/>
                <a:ea typeface="+mn-ea"/>
                <a:cs typeface="+mn-cs"/>
              </a:rPr>
              <a:t>most </a:t>
            </a:r>
            <a:r>
              <a:rPr kumimoji="0" lang="es-ES" sz="2000" b="1" i="0" u="none" strike="noStrike" kern="1200" cap="none" spc="0" normalizeH="0" baseline="0" noProof="0" dirty="0" err="1">
                <a:ln>
                  <a:noFill/>
                </a:ln>
                <a:solidFill>
                  <a:prstClr val="black"/>
                </a:solidFill>
                <a:effectLst/>
                <a:uLnTx/>
                <a:uFillTx/>
                <a:latin typeface="Calibri"/>
                <a:ea typeface="+mn-ea"/>
                <a:cs typeface="+mn-cs"/>
              </a:rPr>
              <a:t>harmful</a:t>
            </a:r>
            <a:r>
              <a:rPr kumimoji="0" lang="es-ES" sz="2000" b="1" i="0" u="none" strike="noStrike" kern="1200" cap="none" spc="0" normalizeH="0" baseline="0" noProof="0" dirty="0">
                <a:ln>
                  <a:noFill/>
                </a:ln>
                <a:solidFill>
                  <a:prstClr val="black"/>
                </a:solidFill>
                <a:effectLst/>
                <a:uLnTx/>
                <a:uFillTx/>
                <a:latin typeface="Calibri"/>
                <a:ea typeface="+mn-ea"/>
                <a:cs typeface="+mn-cs"/>
              </a:rPr>
              <a:t> </a:t>
            </a:r>
            <a:r>
              <a:rPr kumimoji="0" lang="es-ES" sz="2000" b="1" i="0" u="none" strike="noStrike" kern="1200" cap="none" spc="0" normalizeH="0" baseline="0" noProof="0" dirty="0" err="1">
                <a:ln>
                  <a:noFill/>
                </a:ln>
                <a:solidFill>
                  <a:prstClr val="black"/>
                </a:solidFill>
                <a:effectLst/>
                <a:uLnTx/>
                <a:uFillTx/>
                <a:latin typeface="Calibri"/>
                <a:ea typeface="+mn-ea"/>
                <a:cs typeface="+mn-cs"/>
              </a:rPr>
              <a:t>pest</a:t>
            </a:r>
            <a:r>
              <a:rPr kumimoji="0" lang="es-ES" sz="2000" b="1" i="0" u="none" strike="noStrike" kern="1200" cap="none" spc="0" normalizeH="0" baseline="0" noProof="0" dirty="0">
                <a:ln>
                  <a:noFill/>
                </a:ln>
                <a:solidFill>
                  <a:prstClr val="black"/>
                </a:solidFill>
                <a:effectLst/>
                <a:uLnTx/>
                <a:uFillTx/>
                <a:latin typeface="Calibri"/>
                <a:ea typeface="+mn-ea"/>
                <a:cs typeface="+mn-cs"/>
              </a:rPr>
              <a:t> </a:t>
            </a:r>
            <a:r>
              <a:rPr kumimoji="0" lang="es-ES" sz="2000" b="0" i="0" u="none" strike="noStrike" kern="1200" cap="none" spc="0" normalizeH="0" baseline="0" noProof="0" dirty="0" err="1">
                <a:ln>
                  <a:noFill/>
                </a:ln>
                <a:solidFill>
                  <a:prstClr val="black"/>
                </a:solidFill>
                <a:effectLst/>
                <a:uLnTx/>
                <a:uFillTx/>
                <a:latin typeface="Calibri"/>
                <a:ea typeface="+mn-ea"/>
                <a:cs typeface="+mn-cs"/>
              </a:rPr>
              <a:t>affecting</a:t>
            </a:r>
            <a:r>
              <a:rPr kumimoji="0" lang="es-ES" sz="2000" b="0" i="0" u="none" strike="noStrike" kern="1200" cap="none" spc="0" normalizeH="0" baseline="0" noProof="0" dirty="0">
                <a:ln>
                  <a:noFill/>
                </a:ln>
                <a:solidFill>
                  <a:prstClr val="black"/>
                </a:solidFill>
                <a:effectLst/>
                <a:uLnTx/>
                <a:uFillTx/>
                <a:latin typeface="Calibri"/>
                <a:ea typeface="+mn-ea"/>
                <a:cs typeface="+mn-cs"/>
              </a:rPr>
              <a:t> Eucalyptus stands in </a:t>
            </a:r>
            <a:r>
              <a:rPr kumimoji="0" lang="es-ES" sz="2000" b="0" i="0" u="none" strike="noStrike" kern="1200" cap="none" spc="0" normalizeH="0" baseline="0" noProof="0" dirty="0" err="1">
                <a:ln>
                  <a:noFill/>
                </a:ln>
                <a:solidFill>
                  <a:prstClr val="black"/>
                </a:solidFill>
                <a:effectLst/>
                <a:uLnTx/>
                <a:uFillTx/>
                <a:latin typeface="Calibri"/>
                <a:ea typeface="+mn-ea"/>
                <a:cs typeface="+mn-cs"/>
              </a:rPr>
              <a:t>the</a:t>
            </a:r>
            <a:r>
              <a:rPr kumimoji="0" lang="es-ES" sz="2000" b="0" i="0" u="none" strike="noStrike" kern="1200" cap="none" spc="0" normalizeH="0" baseline="0" noProof="0" dirty="0">
                <a:ln>
                  <a:noFill/>
                </a:ln>
                <a:solidFill>
                  <a:prstClr val="black"/>
                </a:solidFill>
                <a:effectLst/>
                <a:uLnTx/>
                <a:uFillTx/>
                <a:latin typeface="Calibri"/>
                <a:ea typeface="+mn-ea"/>
                <a:cs typeface="+mn-cs"/>
              </a:rPr>
              <a:t> </a:t>
            </a:r>
            <a:r>
              <a:rPr kumimoji="0" lang="es-ES" sz="2000" b="0" i="0" u="none" strike="noStrike" kern="1200" cap="none" spc="0" normalizeH="0" baseline="0" noProof="0" dirty="0" err="1">
                <a:ln>
                  <a:noFill/>
                </a:ln>
                <a:solidFill>
                  <a:prstClr val="black"/>
                </a:solidFill>
                <a:effectLst/>
                <a:uLnTx/>
                <a:uFillTx/>
                <a:latin typeface="Calibri"/>
                <a:ea typeface="+mn-ea"/>
                <a:cs typeface="+mn-cs"/>
              </a:rPr>
              <a:t>Iberian</a:t>
            </a:r>
            <a:r>
              <a:rPr kumimoji="0" lang="es-ES" sz="2000" b="0" i="0" u="none" strike="noStrike" kern="1200" cap="none" spc="0" normalizeH="0" baseline="0" noProof="0" dirty="0">
                <a:ln>
                  <a:noFill/>
                </a:ln>
                <a:solidFill>
                  <a:prstClr val="black"/>
                </a:solidFill>
                <a:effectLst/>
                <a:uLnTx/>
                <a:uFillTx/>
                <a:latin typeface="Calibri"/>
                <a:ea typeface="+mn-ea"/>
                <a:cs typeface="+mn-cs"/>
              </a:rPr>
              <a:t> </a:t>
            </a:r>
            <a:r>
              <a:rPr kumimoji="0" lang="es-ES" sz="2000" b="0" i="0" u="none" strike="noStrike" kern="1200" cap="none" spc="0" normalizeH="0" baseline="0" noProof="0" dirty="0" err="1">
                <a:ln>
                  <a:noFill/>
                </a:ln>
                <a:solidFill>
                  <a:prstClr val="black"/>
                </a:solidFill>
                <a:effectLst/>
                <a:uLnTx/>
                <a:uFillTx/>
                <a:latin typeface="Calibri"/>
                <a:ea typeface="+mn-ea"/>
                <a:cs typeface="+mn-cs"/>
              </a:rPr>
              <a:t>Peninsula</a:t>
            </a:r>
            <a:endParaRPr kumimoji="0" lang="es-E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pt-PT" sz="2000" b="0" i="0" u="none" strike="noStrike" kern="1200" cap="none" spc="0" normalizeH="0" baseline="0" noProof="0" dirty="0">
                <a:ln>
                  <a:noFill/>
                </a:ln>
                <a:solidFill>
                  <a:prstClr val="black"/>
                </a:solidFill>
                <a:effectLst/>
                <a:uLnTx/>
                <a:uFillTx/>
                <a:latin typeface="Calibri"/>
                <a:ea typeface="+mn-ea"/>
                <a:cs typeface="+mn-cs"/>
              </a:rPr>
              <a:t>Around </a:t>
            </a:r>
            <a:r>
              <a:rPr kumimoji="0" lang="pt-PT" sz="2000" b="1" i="0" u="none" strike="noStrike" kern="1200" cap="none" spc="0" normalizeH="0" baseline="0" noProof="0" dirty="0">
                <a:ln>
                  <a:noFill/>
                </a:ln>
                <a:solidFill>
                  <a:prstClr val="black"/>
                </a:solidFill>
                <a:effectLst/>
                <a:uLnTx/>
                <a:uFillTx/>
                <a:latin typeface="Calibri"/>
                <a:ea typeface="+mn-ea"/>
                <a:cs typeface="+mn-cs"/>
              </a:rPr>
              <a:t>1,8 M m</a:t>
            </a:r>
            <a:r>
              <a:rPr kumimoji="0" lang="pt-PT" sz="2000" b="1" i="0" u="none" strike="noStrike" kern="1200" cap="none" spc="0" normalizeH="0" baseline="30000" noProof="0" dirty="0">
                <a:ln>
                  <a:noFill/>
                </a:ln>
                <a:solidFill>
                  <a:prstClr val="black"/>
                </a:solidFill>
                <a:effectLst/>
                <a:uLnTx/>
                <a:uFillTx/>
                <a:latin typeface="Calibri"/>
                <a:ea typeface="+mn-ea"/>
                <a:cs typeface="+mn-cs"/>
              </a:rPr>
              <a:t>3 </a:t>
            </a:r>
            <a:r>
              <a:rPr kumimoji="0" lang="pt-PT" sz="2000" b="1" i="0" u="none" strike="noStrike" kern="1200" cap="none" spc="0" normalizeH="0" baseline="0" noProof="0" dirty="0">
                <a:ln>
                  <a:noFill/>
                </a:ln>
                <a:solidFill>
                  <a:prstClr val="black"/>
                </a:solidFill>
                <a:effectLst/>
                <a:uLnTx/>
                <a:uFillTx/>
                <a:latin typeface="Calibri"/>
                <a:ea typeface="+mn-ea"/>
                <a:cs typeface="+mn-cs"/>
              </a:rPr>
              <a:t> of wood </a:t>
            </a:r>
            <a:r>
              <a:rPr kumimoji="0" lang="pt-PT" sz="2000" b="0" i="0" u="none" strike="noStrike" kern="1200" cap="none" spc="0" normalizeH="0" baseline="0" noProof="0" dirty="0">
                <a:ln>
                  <a:noFill/>
                </a:ln>
                <a:solidFill>
                  <a:prstClr val="black"/>
                </a:solidFill>
                <a:effectLst/>
                <a:uLnTx/>
                <a:uFillTx/>
                <a:latin typeface="Calibri"/>
                <a:ea typeface="+mn-ea"/>
                <a:cs typeface="+mn-cs"/>
              </a:rPr>
              <a:t>are lost each year in because of defoliation</a:t>
            </a:r>
            <a:endParaRPr kumimoji="0" lang="es-E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177" name="5 Imagen">
            <a:extLst>
              <a:ext uri="{FF2B5EF4-FFF2-40B4-BE49-F238E27FC236}">
                <a16:creationId xmlns:a16="http://schemas.microsoft.com/office/drawing/2014/main" xmlns="" id="{134705D3-1116-4968-ADDF-C418643FEA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713" y="1412875"/>
            <a:ext cx="4799012"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6 CuadroTexto">
            <a:extLst>
              <a:ext uri="{FF2B5EF4-FFF2-40B4-BE49-F238E27FC236}">
                <a16:creationId xmlns:a16="http://schemas.microsoft.com/office/drawing/2014/main" xmlns="" id="{8724F5D8-C998-43A6-AD05-2CC93D129150}"/>
              </a:ext>
            </a:extLst>
          </p:cNvPr>
          <p:cNvSpPr txBox="1">
            <a:spLocks noChangeArrowheads="1"/>
          </p:cNvSpPr>
          <p:nvPr/>
        </p:nvSpPr>
        <p:spPr bwMode="auto">
          <a:xfrm>
            <a:off x="5318918" y="1420973"/>
            <a:ext cx="3671888"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s-ES" altLang="es-ES" sz="20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Eucalyptus</a:t>
            </a:r>
            <a:r>
              <a:rPr kumimoji="0" lang="es-ES" altLang="es-ES" sz="20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s-ES" altLang="es-ES" sz="20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globulus</a:t>
            </a:r>
            <a:r>
              <a:rPr kumimoji="0" lang="es-ES" altLang="es-ES" sz="20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s-ES" altLang="es-E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is</a:t>
            </a:r>
            <a:r>
              <a:rPr kumimoji="0" lang="es-ES" altLang="es-E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s-ES" altLang="es-E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the</a:t>
            </a:r>
            <a:r>
              <a:rPr kumimoji="0" lang="es-ES" altLang="es-E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s-ES" altLang="es-E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main</a:t>
            </a:r>
            <a:r>
              <a:rPr kumimoji="0" lang="es-ES" altLang="es-E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s-ES" altLang="es-E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species</a:t>
            </a:r>
            <a:r>
              <a:rPr kumimoji="0" lang="es-ES" altLang="es-E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s-ES" altLang="es-E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used</a:t>
            </a:r>
            <a:r>
              <a:rPr kumimoji="0" lang="es-ES" altLang="es-E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s-ES" altLang="es-E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for</a:t>
            </a:r>
            <a:r>
              <a:rPr kumimoji="0" lang="es-ES" altLang="es-E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s-ES" altLang="es-ES" sz="20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pulp</a:t>
            </a:r>
            <a:r>
              <a:rPr kumimoji="0" lang="es-ES" altLang="es-E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s-ES" altLang="es-ES" sz="20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production</a:t>
            </a:r>
            <a:endParaRPr kumimoji="0" lang="es-ES" altLang="es-E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marR="0" lvl="0" indent="-285750" algn="l" defTabSz="914400" rtl="0" eaLnBrk="1" fontAlgn="base" latinLnBrk="0" hangingPunct="1">
              <a:lnSpc>
                <a:spcPct val="100000"/>
              </a:lnSpc>
              <a:spcBef>
                <a:spcPts val="600"/>
              </a:spcBef>
              <a:spcAft>
                <a:spcPct val="0"/>
              </a:spcAft>
              <a:buClrTx/>
              <a:buSzTx/>
              <a:buFont typeface="Wingdings" panose="05000000000000000000" pitchFamily="2" charset="2"/>
              <a:buChar char="Ø"/>
              <a:tabLst/>
              <a:defRPr/>
            </a:pPr>
            <a:r>
              <a:rPr kumimoji="0" lang="en-US" altLang="es-E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Spain and Portugal supply 40% of the pulp demanded by the European Union</a:t>
            </a:r>
            <a:endParaRPr kumimoji="0" lang="es-ES" altLang="es-E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cxnSp>
        <p:nvCxnSpPr>
          <p:cNvPr id="9" name="8 Conector recto">
            <a:extLst>
              <a:ext uri="{FF2B5EF4-FFF2-40B4-BE49-F238E27FC236}">
                <a16:creationId xmlns:a16="http://schemas.microsoft.com/office/drawing/2014/main" xmlns="" id="{E50B7E13-BE81-421A-A034-7C158B2F45BD}"/>
              </a:ext>
            </a:extLst>
          </p:cNvPr>
          <p:cNvCxnSpPr/>
          <p:nvPr/>
        </p:nvCxnSpPr>
        <p:spPr>
          <a:xfrm>
            <a:off x="33338" y="4292600"/>
            <a:ext cx="9110662" cy="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 name="Rectángulo: esquinas redondeadas 3">
            <a:extLst>
              <a:ext uri="{FF2B5EF4-FFF2-40B4-BE49-F238E27FC236}">
                <a16:creationId xmlns:a16="http://schemas.microsoft.com/office/drawing/2014/main" xmlns="" id="{9FC7120C-26C3-4751-8208-53EAC12B4042}"/>
              </a:ext>
            </a:extLst>
          </p:cNvPr>
          <p:cNvSpPr/>
          <p:nvPr/>
        </p:nvSpPr>
        <p:spPr>
          <a:xfrm>
            <a:off x="5580063" y="4941888"/>
            <a:ext cx="576262" cy="2317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ángulo: esquinas redondeadas 15">
            <a:extLst>
              <a:ext uri="{FF2B5EF4-FFF2-40B4-BE49-F238E27FC236}">
                <a16:creationId xmlns:a16="http://schemas.microsoft.com/office/drawing/2014/main" xmlns="" id="{7E725B07-E8E5-4F09-BAEE-BBEEA93DD92E}"/>
              </a:ext>
            </a:extLst>
          </p:cNvPr>
          <p:cNvSpPr/>
          <p:nvPr/>
        </p:nvSpPr>
        <p:spPr>
          <a:xfrm>
            <a:off x="7629525" y="4538663"/>
            <a:ext cx="576263" cy="2317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ángulo: esquinas redondeadas 16">
            <a:extLst>
              <a:ext uri="{FF2B5EF4-FFF2-40B4-BE49-F238E27FC236}">
                <a16:creationId xmlns:a16="http://schemas.microsoft.com/office/drawing/2014/main" xmlns="" id="{DCB5D9FB-7491-40C5-AEEE-90628D533A1C}"/>
              </a:ext>
            </a:extLst>
          </p:cNvPr>
          <p:cNvSpPr/>
          <p:nvPr/>
        </p:nvSpPr>
        <p:spPr>
          <a:xfrm>
            <a:off x="8416925" y="5805488"/>
            <a:ext cx="574675" cy="2317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ángulo: esquinas redondeadas 19">
            <a:extLst>
              <a:ext uri="{FF2B5EF4-FFF2-40B4-BE49-F238E27FC236}">
                <a16:creationId xmlns:a16="http://schemas.microsoft.com/office/drawing/2014/main" xmlns="" id="{A7D17D2D-E48F-44D2-8EB1-A041479CD956}"/>
              </a:ext>
            </a:extLst>
          </p:cNvPr>
          <p:cNvSpPr/>
          <p:nvPr/>
        </p:nvSpPr>
        <p:spPr>
          <a:xfrm>
            <a:off x="6186488" y="6376988"/>
            <a:ext cx="576262" cy="2317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13 Rectángulo">
            <a:extLst>
              <a:ext uri="{FF2B5EF4-FFF2-40B4-BE49-F238E27FC236}">
                <a16:creationId xmlns:a16="http://schemas.microsoft.com/office/drawing/2014/main" xmlns="" id="{4899D0A1-7256-432B-9969-690E824E4597}"/>
              </a:ext>
            </a:extLst>
          </p:cNvPr>
          <p:cNvSpPr/>
          <p:nvPr/>
        </p:nvSpPr>
        <p:spPr>
          <a:xfrm>
            <a:off x="0" y="0"/>
            <a:ext cx="9144000" cy="6858000"/>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9219" name="16 Grupo">
            <a:extLst>
              <a:ext uri="{FF2B5EF4-FFF2-40B4-BE49-F238E27FC236}">
                <a16:creationId xmlns:a16="http://schemas.microsoft.com/office/drawing/2014/main" xmlns="" id="{293C3E2D-0FFD-4C85-9E31-CAAE58360E49}"/>
              </a:ext>
            </a:extLst>
          </p:cNvPr>
          <p:cNvGrpSpPr>
            <a:grpSpLocks/>
          </p:cNvGrpSpPr>
          <p:nvPr/>
        </p:nvGrpSpPr>
        <p:grpSpPr bwMode="auto">
          <a:xfrm>
            <a:off x="250825" y="119063"/>
            <a:ext cx="2671763" cy="606425"/>
            <a:chOff x="250825" y="119063"/>
            <a:chExt cx="2672514" cy="606425"/>
          </a:xfrm>
        </p:grpSpPr>
        <p:sp>
          <p:nvSpPr>
            <p:cNvPr id="18" name="17 CuadroTexto">
              <a:extLst>
                <a:ext uri="{FF2B5EF4-FFF2-40B4-BE49-F238E27FC236}">
                  <a16:creationId xmlns:a16="http://schemas.microsoft.com/office/drawing/2014/main" xmlns="" id="{60EF2AEF-9F7A-4488-BD1E-5C477D053EBE}"/>
                </a:ext>
              </a:extLst>
            </p:cNvPr>
            <p:cNvSpPr txBox="1"/>
            <p:nvPr/>
          </p:nvSpPr>
          <p:spPr>
            <a:xfrm>
              <a:off x="250825" y="119063"/>
              <a:ext cx="2666162" cy="5238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defPPr>
                <a:defRPr lang="es-ES"/>
              </a:defPPr>
              <a:lvl1pPr algn="ctr">
                <a:defRPr sz="2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000000"/>
                  </a:solidFill>
                  <a:effectLst/>
                  <a:uLnTx/>
                  <a:uFillTx/>
                  <a:latin typeface="Calibri"/>
                  <a:ea typeface="+mn-ea"/>
                  <a:cs typeface="+mn-cs"/>
                </a:rPr>
                <a:t>INTRODUCTION</a:t>
              </a:r>
            </a:p>
          </p:txBody>
        </p:sp>
        <p:sp>
          <p:nvSpPr>
            <p:cNvPr id="19" name="15 Medio marco">
              <a:extLst>
                <a:ext uri="{FF2B5EF4-FFF2-40B4-BE49-F238E27FC236}">
                  <a16:creationId xmlns:a16="http://schemas.microsoft.com/office/drawing/2014/main" xmlns="" id="{C0D41FD6-21AD-47AA-A82D-25EDEA010FE0}"/>
                </a:ext>
              </a:extLst>
            </p:cNvPr>
            <p:cNvSpPr/>
            <p:nvPr/>
          </p:nvSpPr>
          <p:spPr>
            <a:xfrm>
              <a:off x="252413" y="534988"/>
              <a:ext cx="2670926" cy="190500"/>
            </a:xfrm>
            <a:prstGeom prst="halfFrame">
              <a:avLst/>
            </a:prstGeom>
            <a:solidFill>
              <a:srgbClr val="F9B639"/>
            </a:solidFill>
            <a:ln w="31800" cap="flat" cmpd="sng" algn="ctr">
              <a:solidFill>
                <a:sysClr val="window" lastClr="FFFFFF"/>
              </a:solidFill>
              <a:prstDash val="solid"/>
            </a:ln>
            <a:effectLst>
              <a:outerShdw blurRad="50800" dist="25000" dir="5400000" rotWithShape="0">
                <a:srgbClr val="F9B639">
                  <a:shade val="30000"/>
                  <a:satMod val="150000"/>
                  <a:alpha val="38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sp>
        <p:nvSpPr>
          <p:cNvPr id="9220" name="5 Rectángulo">
            <a:extLst>
              <a:ext uri="{FF2B5EF4-FFF2-40B4-BE49-F238E27FC236}">
                <a16:creationId xmlns:a16="http://schemas.microsoft.com/office/drawing/2014/main" xmlns="" id="{EF080B96-7BA5-45E3-A81D-A22BD3762482}"/>
              </a:ext>
            </a:extLst>
          </p:cNvPr>
          <p:cNvSpPr>
            <a:spLocks noChangeArrowheads="1"/>
          </p:cNvSpPr>
          <p:nvPr/>
        </p:nvSpPr>
        <p:spPr bwMode="auto">
          <a:xfrm>
            <a:off x="33338" y="13335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altLang="es-E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10" name="5 CuadroTexto">
            <a:extLst>
              <a:ext uri="{FF2B5EF4-FFF2-40B4-BE49-F238E27FC236}">
                <a16:creationId xmlns:a16="http://schemas.microsoft.com/office/drawing/2014/main" xmlns="" id="{01CEEF3C-507F-48B5-B0D0-A0CDC3A69239}"/>
              </a:ext>
            </a:extLst>
          </p:cNvPr>
          <p:cNvSpPr txBox="1">
            <a:spLocks noChangeArrowheads="1"/>
          </p:cNvSpPr>
          <p:nvPr/>
        </p:nvSpPr>
        <p:spPr bwMode="auto">
          <a:xfrm>
            <a:off x="419100" y="1344613"/>
            <a:ext cx="82565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sz="2000">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sz="2000">
                <a:solidFill>
                  <a:schemeClr val="tx1"/>
                </a:solidFill>
                <a:latin typeface="Verdana" pitchFamily="34" charset="0"/>
              </a:defRPr>
            </a:lvl9pPr>
          </a:lstStyle>
          <a:p>
            <a:pPr marL="0" marR="0" lvl="0" indent="0" algn="just" defTabSz="914400" rtl="0" eaLnBrk="0" fontAlgn="auto" latinLnBrk="0" hangingPunct="0">
              <a:lnSpc>
                <a:spcPct val="100000"/>
              </a:lnSpc>
              <a:spcBef>
                <a:spcPts val="250"/>
              </a:spcBef>
              <a:spcAft>
                <a:spcPts val="0"/>
              </a:spcAft>
              <a:buClr>
                <a:srgbClr val="4F81BD"/>
              </a:buClr>
              <a:buSzPct val="80000"/>
              <a:buFont typeface="Wingdings 2" pitchFamily="18" charset="2"/>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Healthy vegetation has a characteristic spectral response. The </a:t>
            </a:r>
            <a:r>
              <a:rPr kumimoji="0" lang="en-US" sz="2000" b="1" i="0" u="none" strike="noStrike" kern="1200" cap="none" spc="0" normalizeH="0" baseline="0" noProof="0" dirty="0">
                <a:ln>
                  <a:noFill/>
                </a:ln>
                <a:solidFill>
                  <a:prstClr val="black"/>
                </a:solidFill>
                <a:effectLst/>
                <a:uLnTx/>
                <a:uFillTx/>
                <a:latin typeface="Calibri"/>
                <a:ea typeface="+mn-ea"/>
                <a:cs typeface="+mn-cs"/>
              </a:rPr>
              <a:t>ALTERATIONS</a:t>
            </a:r>
            <a:r>
              <a:rPr kumimoji="0" lang="en-US" sz="2000" b="0" i="0" u="none" strike="noStrike" kern="1200" cap="none" spc="0" normalizeH="0" baseline="0" noProof="0" dirty="0">
                <a:ln>
                  <a:noFill/>
                </a:ln>
                <a:solidFill>
                  <a:prstClr val="black"/>
                </a:solidFill>
                <a:effectLst/>
                <a:uLnTx/>
                <a:uFillTx/>
                <a:latin typeface="Calibri"/>
                <a:ea typeface="+mn-ea"/>
                <a:cs typeface="+mn-cs"/>
              </a:rPr>
              <a:t> in the </a:t>
            </a:r>
            <a:r>
              <a:rPr kumimoji="0" lang="en-US" sz="2000" b="1" i="0" u="none" strike="noStrike" kern="1200" cap="none" spc="0" normalizeH="0" baseline="0" noProof="0" dirty="0">
                <a:ln>
                  <a:noFill/>
                </a:ln>
                <a:solidFill>
                  <a:prstClr val="black"/>
                </a:solidFill>
                <a:effectLst/>
                <a:uLnTx/>
                <a:uFillTx/>
                <a:latin typeface="Calibri"/>
                <a:ea typeface="+mn-ea"/>
                <a:cs typeface="+mn-cs"/>
              </a:rPr>
              <a:t>SPECTRAL RESPONSE </a:t>
            </a:r>
            <a:r>
              <a:rPr kumimoji="0" lang="en-US" sz="2000" b="0" i="0" u="none" strike="noStrike" kern="1200" cap="none" spc="0" normalizeH="0" baseline="0" noProof="0" dirty="0">
                <a:ln>
                  <a:noFill/>
                </a:ln>
                <a:solidFill>
                  <a:prstClr val="black"/>
                </a:solidFill>
                <a:effectLst/>
                <a:uLnTx/>
                <a:uFillTx/>
                <a:latin typeface="Calibri"/>
                <a:ea typeface="+mn-ea"/>
                <a:cs typeface="+mn-cs"/>
              </a:rPr>
              <a:t>of the vegetation are reflected in the different bands of the electromagnetic spectrum (specially RED, NIR and RE)</a:t>
            </a:r>
            <a:endParaRPr kumimoji="0" lang="es-ES" altLang="es-E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11 Rectángulo">
            <a:extLst>
              <a:ext uri="{FF2B5EF4-FFF2-40B4-BE49-F238E27FC236}">
                <a16:creationId xmlns:a16="http://schemas.microsoft.com/office/drawing/2014/main" xmlns="" id="{352C6C46-4DD3-41C4-BF06-10B697D6B1BA}"/>
              </a:ext>
            </a:extLst>
          </p:cNvPr>
          <p:cNvSpPr/>
          <p:nvPr/>
        </p:nvSpPr>
        <p:spPr>
          <a:xfrm>
            <a:off x="33338" y="6646863"/>
            <a:ext cx="8172450" cy="1368425"/>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pt-BR" sz="2000" b="0" i="0" u="none" strike="noStrike" kern="1200" cap="none" spc="0" normalizeH="0" baseline="0" noProof="0" dirty="0">
                <a:ln>
                  <a:noFill/>
                </a:ln>
                <a:solidFill>
                  <a:prstClr val="black"/>
                </a:solidFill>
                <a:effectLst/>
                <a:uLnTx/>
                <a:uFillTx/>
                <a:latin typeface="Calibri"/>
                <a:ea typeface="+mn-ea"/>
                <a:cs typeface="+mn-cs"/>
              </a:rPr>
              <a:t>Image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analysis</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obtained</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through</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Unmanned</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Aerial</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Vehicles</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allows</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not</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only</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the</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identification</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of</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areas</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affected</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by</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weevil</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beattle</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but</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also</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distinguish</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between</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damage</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intensities</a:t>
            </a:r>
            <a:r>
              <a:rPr kumimoji="0" lang="pt-BR" sz="20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3" name="2 Imagen">
            <a:extLst>
              <a:ext uri="{FF2B5EF4-FFF2-40B4-BE49-F238E27FC236}">
                <a16:creationId xmlns:a16="http://schemas.microsoft.com/office/drawing/2014/main" xmlns="" id="{CE5FBE52-E136-4057-8278-80B5B0C064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50" y="2405063"/>
            <a:ext cx="6434138"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xmlns="" id="{F923E726-4872-4DE9-8093-3A9D2BCDA7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188" y="3351213"/>
            <a:ext cx="7874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4 Imagen">
            <a:extLst>
              <a:ext uri="{FF2B5EF4-FFF2-40B4-BE49-F238E27FC236}">
                <a16:creationId xmlns:a16="http://schemas.microsoft.com/office/drawing/2014/main" xmlns="" id="{65E2A984-E75D-4264-9787-8D31638E2EB9}"/>
              </a:ext>
            </a:extLst>
          </p:cNvPr>
          <p:cNvPicPr>
            <a:picLocks noChangeAspect="1"/>
          </p:cNvPicPr>
          <p:nvPr/>
        </p:nvPicPr>
        <p:blipFill>
          <a:blip r:embed="rId7">
            <a:extLst>
              <a:ext uri="{28A0092B-C50C-407E-A947-70E740481C1C}">
                <a14:useLocalDpi xmlns:a14="http://schemas.microsoft.com/office/drawing/2010/main" val="0"/>
              </a:ext>
            </a:extLst>
          </a:blip>
          <a:srcRect r="3825"/>
          <a:stretch>
            <a:fillRect/>
          </a:stretch>
        </p:blipFill>
        <p:spPr bwMode="auto">
          <a:xfrm>
            <a:off x="7181850" y="5432425"/>
            <a:ext cx="1760538"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Más">
            <a:extLst>
              <a:ext uri="{FF2B5EF4-FFF2-40B4-BE49-F238E27FC236}">
                <a16:creationId xmlns:a16="http://schemas.microsoft.com/office/drawing/2014/main" xmlns="" id="{DC8E6CEB-053E-49D0-A26D-61017E0701B6}"/>
              </a:ext>
            </a:extLst>
          </p:cNvPr>
          <p:cNvSpPr/>
          <p:nvPr/>
        </p:nvSpPr>
        <p:spPr>
          <a:xfrm>
            <a:off x="7740650" y="4222750"/>
            <a:ext cx="474663" cy="449263"/>
          </a:xfrm>
          <a:prstGeom prst="mathPlus">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79646">
                  <a:lumMod val="75000"/>
                </a:srgbClr>
              </a:solidFill>
              <a:effectLst/>
              <a:uLnTx/>
              <a:uFillTx/>
              <a:latin typeface="Calibri"/>
              <a:ea typeface="+mn-ea"/>
              <a:cs typeface="+mn-cs"/>
            </a:endParaRPr>
          </a:p>
        </p:txBody>
      </p:sp>
      <p:sp>
        <p:nvSpPr>
          <p:cNvPr id="8" name="7 Rectángulo redondeado">
            <a:extLst>
              <a:ext uri="{FF2B5EF4-FFF2-40B4-BE49-F238E27FC236}">
                <a16:creationId xmlns:a16="http://schemas.microsoft.com/office/drawing/2014/main" xmlns="" id="{B76CEE05-8E16-43D6-88D8-A8DEB55DA3CF}"/>
              </a:ext>
            </a:extLst>
          </p:cNvPr>
          <p:cNvSpPr/>
          <p:nvPr/>
        </p:nvSpPr>
        <p:spPr>
          <a:xfrm>
            <a:off x="7345363" y="2722563"/>
            <a:ext cx="1274762" cy="565150"/>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a:ea typeface="+mn-ea"/>
                <a:cs typeface="+mn-cs"/>
              </a:rPr>
              <a:t>SENSOR</a:t>
            </a:r>
          </a:p>
        </p:txBody>
      </p:sp>
      <p:sp>
        <p:nvSpPr>
          <p:cNvPr id="31" name="30 Rectángulo redondeado">
            <a:extLst>
              <a:ext uri="{FF2B5EF4-FFF2-40B4-BE49-F238E27FC236}">
                <a16:creationId xmlns:a16="http://schemas.microsoft.com/office/drawing/2014/main" xmlns="" id="{E7A5E414-D0FF-4B56-98D9-D2232B54F26E}"/>
              </a:ext>
            </a:extLst>
          </p:cNvPr>
          <p:cNvSpPr/>
          <p:nvPr/>
        </p:nvSpPr>
        <p:spPr>
          <a:xfrm>
            <a:off x="7424738" y="4832350"/>
            <a:ext cx="1195387" cy="563563"/>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Calibri"/>
                <a:ea typeface="+mn-ea"/>
                <a:cs typeface="+mn-cs"/>
              </a:rPr>
              <a:t>UAV</a:t>
            </a:r>
          </a:p>
        </p:txBody>
      </p:sp>
      <p:sp>
        <p:nvSpPr>
          <p:cNvPr id="16" name="15 CuadroTexto">
            <a:extLst>
              <a:ext uri="{FF2B5EF4-FFF2-40B4-BE49-F238E27FC236}">
                <a16:creationId xmlns:a16="http://schemas.microsoft.com/office/drawing/2014/main" xmlns="" id="{99FE7DFE-776D-426C-BD29-61F649A20392}"/>
              </a:ext>
            </a:extLst>
          </p:cNvPr>
          <p:cNvSpPr txBox="1"/>
          <p:nvPr/>
        </p:nvSpPr>
        <p:spPr>
          <a:xfrm>
            <a:off x="420688" y="758825"/>
            <a:ext cx="6911975" cy="49212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600" b="1" i="0" u="none" strike="noStrike" kern="1200" cap="none" spc="0" normalizeH="0" baseline="0" noProof="0" dirty="0">
                <a:ln>
                  <a:noFill/>
                </a:ln>
                <a:solidFill>
                  <a:srgbClr val="F79646">
                    <a:lumMod val="75000"/>
                  </a:srgbClr>
                </a:solidFill>
                <a:effectLst/>
                <a:uLnTx/>
                <a:uFillTx/>
                <a:latin typeface="Calibri"/>
                <a:ea typeface="+mn-ea"/>
                <a:cs typeface="+mn-cs"/>
              </a:rPr>
              <a:t>Key concepts</a:t>
            </a: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a:extLst>
              <a:ext uri="{FF2B5EF4-FFF2-40B4-BE49-F238E27FC236}">
                <a16:creationId xmlns:a16="http://schemas.microsoft.com/office/drawing/2014/main" xmlns="" id="{75B32D69-DF7F-4774-A873-8E3A2E198B31}"/>
              </a:ext>
            </a:extLst>
          </p:cNvPr>
          <p:cNvSpPr/>
          <p:nvPr/>
        </p:nvSpPr>
        <p:spPr>
          <a:xfrm>
            <a:off x="0" y="0"/>
            <a:ext cx="9144000" cy="6858000"/>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11267" name="16 Grupo">
            <a:extLst>
              <a:ext uri="{FF2B5EF4-FFF2-40B4-BE49-F238E27FC236}">
                <a16:creationId xmlns:a16="http://schemas.microsoft.com/office/drawing/2014/main" xmlns="" id="{9649EC92-025E-4B0F-8139-B1D4F56BAE12}"/>
              </a:ext>
            </a:extLst>
          </p:cNvPr>
          <p:cNvGrpSpPr>
            <a:grpSpLocks/>
          </p:cNvGrpSpPr>
          <p:nvPr/>
        </p:nvGrpSpPr>
        <p:grpSpPr bwMode="auto">
          <a:xfrm>
            <a:off x="250825" y="119063"/>
            <a:ext cx="2671763" cy="606425"/>
            <a:chOff x="250825" y="119063"/>
            <a:chExt cx="2672514" cy="606425"/>
          </a:xfrm>
        </p:grpSpPr>
        <p:sp>
          <p:nvSpPr>
            <p:cNvPr id="18" name="17 CuadroTexto">
              <a:extLst>
                <a:ext uri="{FF2B5EF4-FFF2-40B4-BE49-F238E27FC236}">
                  <a16:creationId xmlns:a16="http://schemas.microsoft.com/office/drawing/2014/main" xmlns="" id="{7CE56645-422B-48ED-8636-3E5634298C1C}"/>
                </a:ext>
              </a:extLst>
            </p:cNvPr>
            <p:cNvSpPr txBox="1"/>
            <p:nvPr/>
          </p:nvSpPr>
          <p:spPr>
            <a:xfrm>
              <a:off x="250825" y="119063"/>
              <a:ext cx="2666162" cy="5238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defPPr>
                <a:defRPr lang="es-ES"/>
              </a:defPPr>
              <a:lvl1pPr algn="ctr">
                <a:defRPr sz="2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000000"/>
                  </a:solidFill>
                  <a:effectLst/>
                  <a:uLnTx/>
                  <a:uFillTx/>
                  <a:latin typeface="Calibri"/>
                  <a:ea typeface="+mn-ea"/>
                  <a:cs typeface="+mn-cs"/>
                </a:rPr>
                <a:t>INTRODUCTION</a:t>
              </a:r>
            </a:p>
          </p:txBody>
        </p:sp>
        <p:sp>
          <p:nvSpPr>
            <p:cNvPr id="19" name="15 Medio marco">
              <a:extLst>
                <a:ext uri="{FF2B5EF4-FFF2-40B4-BE49-F238E27FC236}">
                  <a16:creationId xmlns:a16="http://schemas.microsoft.com/office/drawing/2014/main" xmlns="" id="{1A684578-74D3-4FA4-BBF1-3143E81F6746}"/>
                </a:ext>
              </a:extLst>
            </p:cNvPr>
            <p:cNvSpPr/>
            <p:nvPr/>
          </p:nvSpPr>
          <p:spPr>
            <a:xfrm>
              <a:off x="252413" y="534988"/>
              <a:ext cx="2670926" cy="190500"/>
            </a:xfrm>
            <a:prstGeom prst="halfFrame">
              <a:avLst/>
            </a:prstGeom>
            <a:solidFill>
              <a:srgbClr val="F9B639"/>
            </a:solidFill>
            <a:ln w="31800" cap="flat" cmpd="sng" algn="ctr">
              <a:solidFill>
                <a:sysClr val="window" lastClr="FFFFFF"/>
              </a:solidFill>
              <a:prstDash val="solid"/>
            </a:ln>
            <a:effectLst>
              <a:outerShdw blurRad="50800" dist="25000" dir="5400000" rotWithShape="0">
                <a:srgbClr val="F9B639">
                  <a:shade val="30000"/>
                  <a:satMod val="150000"/>
                  <a:alpha val="38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sp>
        <p:nvSpPr>
          <p:cNvPr id="11268" name="5 Rectángulo">
            <a:extLst>
              <a:ext uri="{FF2B5EF4-FFF2-40B4-BE49-F238E27FC236}">
                <a16:creationId xmlns:a16="http://schemas.microsoft.com/office/drawing/2014/main" xmlns="" id="{F27709F1-FD6D-4761-8F97-55447D6DCB72}"/>
              </a:ext>
            </a:extLst>
          </p:cNvPr>
          <p:cNvSpPr>
            <a:spLocks noChangeArrowheads="1"/>
          </p:cNvSpPr>
          <p:nvPr/>
        </p:nvSpPr>
        <p:spPr bwMode="auto">
          <a:xfrm>
            <a:off x="33338" y="13335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altLang="es-E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12" name="11 Rectángulo">
            <a:extLst>
              <a:ext uri="{FF2B5EF4-FFF2-40B4-BE49-F238E27FC236}">
                <a16:creationId xmlns:a16="http://schemas.microsoft.com/office/drawing/2014/main" xmlns="" id="{E976CEBB-B6F1-44F6-B2C6-BE4FFF6B63D6}"/>
              </a:ext>
            </a:extLst>
          </p:cNvPr>
          <p:cNvSpPr/>
          <p:nvPr/>
        </p:nvSpPr>
        <p:spPr>
          <a:xfrm>
            <a:off x="33338" y="6646863"/>
            <a:ext cx="8172450" cy="1368425"/>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pt-BR" sz="2000" b="0" i="0" u="none" strike="noStrike" kern="1200" cap="none" spc="0" normalizeH="0" baseline="0" noProof="0" dirty="0">
                <a:ln>
                  <a:noFill/>
                </a:ln>
                <a:solidFill>
                  <a:prstClr val="black"/>
                </a:solidFill>
                <a:effectLst/>
                <a:uLnTx/>
                <a:uFillTx/>
                <a:latin typeface="Calibri"/>
                <a:ea typeface="+mn-ea"/>
                <a:cs typeface="+mn-cs"/>
              </a:rPr>
              <a:t>Image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analysis</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obtained</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through</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Unmanned</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Aerial</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Vehicles</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allows</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not</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only</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the</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identification</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of</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areas</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affected</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by</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weevil</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beattle</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but</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also</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distinguish</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between</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damage</a:t>
            </a:r>
            <a:r>
              <a:rPr kumimoji="0" lang="pt-BR" sz="2000" b="0" i="0" u="none" strike="noStrike" kern="1200" cap="none" spc="0" normalizeH="0" baseline="0" noProof="0" dirty="0">
                <a:ln>
                  <a:noFill/>
                </a:ln>
                <a:solidFill>
                  <a:prstClr val="black"/>
                </a:solidFill>
                <a:effectLst/>
                <a:uLnTx/>
                <a:uFillTx/>
                <a:latin typeface="Calibri"/>
                <a:ea typeface="+mn-ea"/>
                <a:cs typeface="+mn-cs"/>
              </a:rPr>
              <a:t> </a:t>
            </a:r>
            <a:r>
              <a:rPr kumimoji="0" lang="pt-BR" sz="2000" b="0" i="0" u="none" strike="noStrike" kern="1200" cap="none" spc="0" normalizeH="0" baseline="0" noProof="0" dirty="0" err="1">
                <a:ln>
                  <a:noFill/>
                </a:ln>
                <a:solidFill>
                  <a:prstClr val="black"/>
                </a:solidFill>
                <a:effectLst/>
                <a:uLnTx/>
                <a:uFillTx/>
                <a:latin typeface="Calibri"/>
                <a:ea typeface="+mn-ea"/>
                <a:cs typeface="+mn-cs"/>
              </a:rPr>
              <a:t>intensities</a:t>
            </a:r>
            <a:r>
              <a:rPr kumimoji="0" lang="pt-BR" sz="2000" b="0" i="0" u="none" strike="noStrike" kern="1200" cap="none" spc="0" normalizeH="0" baseline="0" noProof="0" dirty="0">
                <a:ln>
                  <a:noFill/>
                </a:ln>
                <a:solidFill>
                  <a:prstClr val="black"/>
                </a:solidFill>
                <a:effectLst/>
                <a:uLnTx/>
                <a:uFillTx/>
                <a:latin typeface="Calibri"/>
                <a:ea typeface="+mn-ea"/>
                <a:cs typeface="+mn-cs"/>
              </a:rPr>
              <a:t>.</a:t>
            </a:r>
          </a:p>
        </p:txBody>
      </p:sp>
      <p:sp>
        <p:nvSpPr>
          <p:cNvPr id="2" name="1 Rectángulo">
            <a:extLst>
              <a:ext uri="{FF2B5EF4-FFF2-40B4-BE49-F238E27FC236}">
                <a16:creationId xmlns:a16="http://schemas.microsoft.com/office/drawing/2014/main" xmlns="" id="{88D4FA92-3840-49BA-80FB-10415AF401AA}"/>
              </a:ext>
            </a:extLst>
          </p:cNvPr>
          <p:cNvSpPr>
            <a:spLocks noChangeArrowheads="1"/>
          </p:cNvSpPr>
          <p:nvPr/>
        </p:nvSpPr>
        <p:spPr bwMode="auto">
          <a:xfrm>
            <a:off x="468313" y="1844675"/>
            <a:ext cx="8207375"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marR="0" lvl="0" indent="-342900" algn="just" defTabSz="914400" rtl="0" eaLnBrk="0" fontAlgn="base" latinLnBrk="0" hangingPunct="0">
              <a:lnSpc>
                <a:spcPct val="100000"/>
              </a:lnSpc>
              <a:spcBef>
                <a:spcPts val="250"/>
              </a:spcBef>
              <a:spcAft>
                <a:spcPts val="600"/>
              </a:spcAft>
              <a:buClrTx/>
              <a:buSzPct val="80000"/>
              <a:buFont typeface="Wingdings" panose="05000000000000000000" pitchFamily="2" charset="2"/>
              <a:buChar char="Ø"/>
              <a:tabLst/>
              <a:defRPr/>
            </a:pPr>
            <a:r>
              <a:rPr kumimoji="0" lang="en-US" altLang="es-E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Combination of spectral bands that highlights a characteristic of vegetation within a pixel </a:t>
            </a:r>
          </a:p>
          <a:p>
            <a:pPr marL="342900" marR="0" lvl="0" indent="-342900" algn="just" defTabSz="914400" rtl="0" eaLnBrk="0" fontAlgn="base" latinLnBrk="0" hangingPunct="0">
              <a:lnSpc>
                <a:spcPct val="100000"/>
              </a:lnSpc>
              <a:spcBef>
                <a:spcPts val="250"/>
              </a:spcBef>
              <a:spcAft>
                <a:spcPts val="600"/>
              </a:spcAft>
              <a:buClrTx/>
              <a:buSzPct val="80000"/>
              <a:buFont typeface="Wingdings" panose="05000000000000000000" pitchFamily="2" charset="2"/>
              <a:buChar char="Ø"/>
              <a:tabLst/>
              <a:defRPr/>
            </a:pPr>
            <a:r>
              <a:rPr kumimoji="0" lang="en-US" altLang="es-E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They </a:t>
            </a:r>
            <a:r>
              <a:rPr lang="en-US" altLang="es-ES" sz="2000" dirty="0">
                <a:solidFill>
                  <a:prstClr val="black"/>
                </a:solidFill>
              </a:rPr>
              <a:t>can be used to</a:t>
            </a:r>
            <a:r>
              <a:rPr kumimoji="0" lang="en-US" altLang="es-E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assess the vegetation health condition.</a:t>
            </a:r>
          </a:p>
          <a:p>
            <a:pPr marL="342900" marR="0" lvl="0" indent="-342900" algn="just" defTabSz="914400" rtl="0" eaLnBrk="0" fontAlgn="base" latinLnBrk="0" hangingPunct="0">
              <a:lnSpc>
                <a:spcPct val="100000"/>
              </a:lnSpc>
              <a:spcBef>
                <a:spcPts val="250"/>
              </a:spcBef>
              <a:spcAft>
                <a:spcPts val="600"/>
              </a:spcAft>
              <a:buClrTx/>
              <a:buSzPct val="80000"/>
              <a:buFont typeface="Wingdings" panose="05000000000000000000" pitchFamily="2" charset="2"/>
              <a:buChar char="Ø"/>
              <a:tabLst/>
              <a:defRPr/>
            </a:pPr>
            <a:r>
              <a:rPr kumimoji="0" lang="en-US" altLang="es-E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Field data are necessary for calibrating their</a:t>
            </a:r>
            <a:r>
              <a:rPr kumimoji="0" lang="en-US" altLang="es-ES" sz="2000" b="0" i="0" u="none" strike="noStrike" kern="1200" cap="none" spc="0" normalizeH="0" noProof="0" dirty="0">
                <a:ln>
                  <a:noFill/>
                </a:ln>
                <a:solidFill>
                  <a:prstClr val="black"/>
                </a:solidFill>
                <a:effectLst/>
                <a:uLnTx/>
                <a:uFillTx/>
                <a:latin typeface="Calibri" panose="020F0502020204030204" pitchFamily="34" charset="0"/>
                <a:ea typeface="+mn-ea"/>
                <a:cs typeface="+mn-cs"/>
              </a:rPr>
              <a:t> values</a:t>
            </a:r>
            <a:endParaRPr kumimoji="0" lang="en-US" altLang="es-E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11271" name="14 Imagen">
            <a:extLst>
              <a:ext uri="{FF2B5EF4-FFF2-40B4-BE49-F238E27FC236}">
                <a16:creationId xmlns:a16="http://schemas.microsoft.com/office/drawing/2014/main" xmlns="" id="{687B2423-0BAB-4CB4-9314-DE85A9EF62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0825" y="534988"/>
            <a:ext cx="1852613"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3 CuadroTexto">
            <a:extLst>
              <a:ext uri="{FF2B5EF4-FFF2-40B4-BE49-F238E27FC236}">
                <a16:creationId xmlns:a16="http://schemas.microsoft.com/office/drawing/2014/main" xmlns="" id="{65BA7756-1E82-494C-8F51-00F4A27C431D}"/>
              </a:ext>
            </a:extLst>
          </p:cNvPr>
          <p:cNvSpPr txBox="1">
            <a:spLocks noChangeArrowheads="1"/>
          </p:cNvSpPr>
          <p:nvPr/>
        </p:nvSpPr>
        <p:spPr bwMode="auto">
          <a:xfrm>
            <a:off x="468313" y="1341438"/>
            <a:ext cx="29511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s-ES" sz="24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Vegetation indexes</a:t>
            </a:r>
          </a:p>
        </p:txBody>
      </p:sp>
      <p:sp>
        <p:nvSpPr>
          <p:cNvPr id="20" name="19 CuadroTexto">
            <a:extLst>
              <a:ext uri="{FF2B5EF4-FFF2-40B4-BE49-F238E27FC236}">
                <a16:creationId xmlns:a16="http://schemas.microsoft.com/office/drawing/2014/main" xmlns="" id="{A5C6E6F8-C3B1-4CE2-892C-05332BCF4092}"/>
              </a:ext>
            </a:extLst>
          </p:cNvPr>
          <p:cNvSpPr txBox="1"/>
          <p:nvPr/>
        </p:nvSpPr>
        <p:spPr>
          <a:xfrm>
            <a:off x="420688" y="758825"/>
            <a:ext cx="6911975" cy="49212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600" b="1" i="0" u="none" strike="noStrike" kern="1200" cap="none" spc="0" normalizeH="0" baseline="0" noProof="0" dirty="0">
                <a:ln>
                  <a:noFill/>
                </a:ln>
                <a:solidFill>
                  <a:srgbClr val="F79646">
                    <a:lumMod val="75000"/>
                  </a:srgbClr>
                </a:solidFill>
                <a:effectLst/>
                <a:uLnTx/>
                <a:uFillTx/>
                <a:latin typeface="Calibri"/>
                <a:ea typeface="+mn-ea"/>
                <a:cs typeface="+mn-cs"/>
              </a:rPr>
              <a:t>Key concepts</a:t>
            </a:r>
          </a:p>
        </p:txBody>
      </p:sp>
      <p:grpSp>
        <p:nvGrpSpPr>
          <p:cNvPr id="11274" name="6 Grupo">
            <a:extLst>
              <a:ext uri="{FF2B5EF4-FFF2-40B4-BE49-F238E27FC236}">
                <a16:creationId xmlns:a16="http://schemas.microsoft.com/office/drawing/2014/main" xmlns="" id="{DE44E076-32C9-4E6D-B4C0-160E76E1FD1E}"/>
              </a:ext>
            </a:extLst>
          </p:cNvPr>
          <p:cNvGrpSpPr>
            <a:grpSpLocks/>
          </p:cNvGrpSpPr>
          <p:nvPr/>
        </p:nvGrpSpPr>
        <p:grpSpPr bwMode="auto">
          <a:xfrm>
            <a:off x="534988" y="3789363"/>
            <a:ext cx="4056062" cy="2871787"/>
            <a:chOff x="534616" y="3789040"/>
            <a:chExt cx="4055947" cy="2872564"/>
          </a:xfrm>
        </p:grpSpPr>
        <p:pic>
          <p:nvPicPr>
            <p:cNvPr id="5" name="4 Imagen">
              <a:extLst>
                <a:ext uri="{FF2B5EF4-FFF2-40B4-BE49-F238E27FC236}">
                  <a16:creationId xmlns:a16="http://schemas.microsoft.com/office/drawing/2014/main" xmlns="" id="{C94AC8E6-D869-4BEB-81DD-4DC95586A0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616" y="3792255"/>
              <a:ext cx="4055947" cy="28693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2 Rectángulo redondeado">
              <a:extLst>
                <a:ext uri="{FF2B5EF4-FFF2-40B4-BE49-F238E27FC236}">
                  <a16:creationId xmlns:a16="http://schemas.microsoft.com/office/drawing/2014/main" xmlns="" id="{D92276EB-73C5-4ECF-8A76-243F9F669944}"/>
                </a:ext>
              </a:extLst>
            </p:cNvPr>
            <p:cNvSpPr/>
            <p:nvPr/>
          </p:nvSpPr>
          <p:spPr>
            <a:xfrm>
              <a:off x="610814" y="3789040"/>
              <a:ext cx="2520879" cy="431917"/>
            </a:xfrm>
            <a:prstGeom prst="roundRect">
              <a:avLst/>
            </a:prstGeom>
            <a:solidFill>
              <a:schemeClr val="bg1">
                <a:lumMod val="8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ORTHOMOSAIC  RGB</a:t>
              </a:r>
            </a:p>
          </p:txBody>
        </p:sp>
      </p:grpSp>
      <p:grpSp>
        <p:nvGrpSpPr>
          <p:cNvPr id="11275" name="7 Grupo">
            <a:extLst>
              <a:ext uri="{FF2B5EF4-FFF2-40B4-BE49-F238E27FC236}">
                <a16:creationId xmlns:a16="http://schemas.microsoft.com/office/drawing/2014/main" xmlns="" id="{61BE921E-FD5E-4630-995E-9F3B310D1E17}"/>
              </a:ext>
            </a:extLst>
          </p:cNvPr>
          <p:cNvGrpSpPr>
            <a:grpSpLocks/>
          </p:cNvGrpSpPr>
          <p:nvPr/>
        </p:nvGrpSpPr>
        <p:grpSpPr bwMode="auto">
          <a:xfrm>
            <a:off x="4932363" y="3789363"/>
            <a:ext cx="4076700" cy="2887662"/>
            <a:chOff x="4932040" y="3789040"/>
            <a:chExt cx="4077431" cy="2887762"/>
          </a:xfrm>
        </p:grpSpPr>
        <p:pic>
          <p:nvPicPr>
            <p:cNvPr id="6" name="5 Imagen">
              <a:extLst>
                <a:ext uri="{FF2B5EF4-FFF2-40B4-BE49-F238E27FC236}">
                  <a16:creationId xmlns:a16="http://schemas.microsoft.com/office/drawing/2014/main" xmlns="" id="{99AE7F43-FC32-47EE-8D9D-CE287C4273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32040" y="3792255"/>
              <a:ext cx="4077431" cy="28845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15 Rectángulo redondeado">
              <a:extLst>
                <a:ext uri="{FF2B5EF4-FFF2-40B4-BE49-F238E27FC236}">
                  <a16:creationId xmlns:a16="http://schemas.microsoft.com/office/drawing/2014/main" xmlns="" id="{7C64C68F-094B-4F4A-8544-624FD0CF32DC}"/>
                </a:ext>
              </a:extLst>
            </p:cNvPr>
            <p:cNvSpPr/>
            <p:nvPr/>
          </p:nvSpPr>
          <p:spPr>
            <a:xfrm>
              <a:off x="5006665" y="3789040"/>
              <a:ext cx="2519815" cy="431815"/>
            </a:xfrm>
            <a:prstGeom prst="roundRect">
              <a:avLst/>
            </a:prstGeom>
            <a:solidFill>
              <a:schemeClr val="bg1">
                <a:lumMod val="8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a:ea typeface="+mn-ea"/>
                  <a:cs typeface="+mn-cs"/>
                </a:rPr>
                <a:t>VEGETATION INDEX MAP</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a:extLst>
              <a:ext uri="{FF2B5EF4-FFF2-40B4-BE49-F238E27FC236}">
                <a16:creationId xmlns:a16="http://schemas.microsoft.com/office/drawing/2014/main" xmlns="" id="{C075D334-7955-47ED-AC70-AEB55140E4BE}"/>
              </a:ext>
            </a:extLst>
          </p:cNvPr>
          <p:cNvSpPr/>
          <p:nvPr/>
        </p:nvSpPr>
        <p:spPr>
          <a:xfrm>
            <a:off x="0" y="0"/>
            <a:ext cx="9144000" cy="6858000"/>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13315" name="16 Grupo">
            <a:extLst>
              <a:ext uri="{FF2B5EF4-FFF2-40B4-BE49-F238E27FC236}">
                <a16:creationId xmlns:a16="http://schemas.microsoft.com/office/drawing/2014/main" xmlns="" id="{463342D2-A476-4FDB-AC74-64B3FEBC1974}"/>
              </a:ext>
            </a:extLst>
          </p:cNvPr>
          <p:cNvGrpSpPr>
            <a:grpSpLocks/>
          </p:cNvGrpSpPr>
          <p:nvPr/>
        </p:nvGrpSpPr>
        <p:grpSpPr bwMode="auto">
          <a:xfrm>
            <a:off x="250825" y="119063"/>
            <a:ext cx="2671763" cy="606425"/>
            <a:chOff x="250825" y="119063"/>
            <a:chExt cx="2672514" cy="606425"/>
          </a:xfrm>
        </p:grpSpPr>
        <p:sp>
          <p:nvSpPr>
            <p:cNvPr id="18" name="17 CuadroTexto">
              <a:extLst>
                <a:ext uri="{FF2B5EF4-FFF2-40B4-BE49-F238E27FC236}">
                  <a16:creationId xmlns:a16="http://schemas.microsoft.com/office/drawing/2014/main" xmlns="" id="{7E85BC19-BB47-4F8E-87B1-E0178CE09FB1}"/>
                </a:ext>
              </a:extLst>
            </p:cNvPr>
            <p:cNvSpPr txBox="1"/>
            <p:nvPr/>
          </p:nvSpPr>
          <p:spPr>
            <a:xfrm>
              <a:off x="250825" y="119063"/>
              <a:ext cx="2666162" cy="5238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defPPr>
                <a:defRPr lang="es-ES"/>
              </a:defPPr>
              <a:lvl1pPr algn="ctr">
                <a:defRPr sz="2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000000"/>
                  </a:solidFill>
                  <a:effectLst/>
                  <a:uLnTx/>
                  <a:uFillTx/>
                  <a:latin typeface="Calibri"/>
                  <a:ea typeface="+mn-ea"/>
                  <a:cs typeface="+mn-cs"/>
                </a:rPr>
                <a:t>METHODOLOGY</a:t>
              </a:r>
            </a:p>
          </p:txBody>
        </p:sp>
        <p:sp>
          <p:nvSpPr>
            <p:cNvPr id="19" name="15 Medio marco">
              <a:extLst>
                <a:ext uri="{FF2B5EF4-FFF2-40B4-BE49-F238E27FC236}">
                  <a16:creationId xmlns:a16="http://schemas.microsoft.com/office/drawing/2014/main" xmlns="" id="{C51E6D48-1582-4287-9EED-D25255D2EB00}"/>
                </a:ext>
              </a:extLst>
            </p:cNvPr>
            <p:cNvSpPr/>
            <p:nvPr/>
          </p:nvSpPr>
          <p:spPr>
            <a:xfrm>
              <a:off x="252413" y="534988"/>
              <a:ext cx="2670926" cy="190500"/>
            </a:xfrm>
            <a:prstGeom prst="halfFrame">
              <a:avLst/>
            </a:prstGeom>
            <a:solidFill>
              <a:srgbClr val="F9B639"/>
            </a:solidFill>
            <a:ln w="31800" cap="flat" cmpd="sng" algn="ctr">
              <a:solidFill>
                <a:sysClr val="window" lastClr="FFFFFF"/>
              </a:solidFill>
              <a:prstDash val="solid"/>
            </a:ln>
            <a:effectLst>
              <a:outerShdw blurRad="50800" dist="25000" dir="5400000" rotWithShape="0">
                <a:srgbClr val="F9B639">
                  <a:shade val="30000"/>
                  <a:satMod val="150000"/>
                  <a:alpha val="38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sp>
        <p:nvSpPr>
          <p:cNvPr id="13316" name="5 Rectángulo">
            <a:extLst>
              <a:ext uri="{FF2B5EF4-FFF2-40B4-BE49-F238E27FC236}">
                <a16:creationId xmlns:a16="http://schemas.microsoft.com/office/drawing/2014/main" xmlns="" id="{F11B07F4-5FAA-4675-A98D-78EF22D0C39B}"/>
              </a:ext>
            </a:extLst>
          </p:cNvPr>
          <p:cNvSpPr>
            <a:spLocks noChangeArrowheads="1"/>
          </p:cNvSpPr>
          <p:nvPr/>
        </p:nvSpPr>
        <p:spPr bwMode="auto">
          <a:xfrm>
            <a:off x="33338" y="13335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altLang="es-E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7" name="17 Rectángulo">
            <a:extLst>
              <a:ext uri="{FF2B5EF4-FFF2-40B4-BE49-F238E27FC236}">
                <a16:creationId xmlns:a16="http://schemas.microsoft.com/office/drawing/2014/main" xmlns="" id="{E11112A9-3BF6-44F7-BC1D-489E9585C7E4}"/>
              </a:ext>
            </a:extLst>
          </p:cNvPr>
          <p:cNvSpPr/>
          <p:nvPr/>
        </p:nvSpPr>
        <p:spPr>
          <a:xfrm>
            <a:off x="373063" y="1055688"/>
            <a:ext cx="8353425" cy="461962"/>
          </a:xfrm>
          <a:prstGeom prst="rect">
            <a:avLst/>
          </a:prstGeom>
          <a:solidFill>
            <a:sysClr val="window" lastClr="FFFFFF"/>
          </a:solidFill>
          <a:ln w="42500" cap="flat" cmpd="sng" algn="ctr">
            <a:noFill/>
            <a:prstDash val="solid"/>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F79646">
                    <a:lumMod val="75000"/>
                  </a:srgbClr>
                </a:solidFill>
                <a:effectLst/>
                <a:uLnTx/>
                <a:uFillTx/>
                <a:latin typeface="Calibri"/>
                <a:ea typeface="+mn-ea"/>
                <a:cs typeface="+mn-cs"/>
              </a:rPr>
              <a:t>WORKFLOW TO ASSES DEFOLIATION WITH VEGETATION INDEXES</a:t>
            </a:r>
          </a:p>
        </p:txBody>
      </p:sp>
      <p:sp>
        <p:nvSpPr>
          <p:cNvPr id="13318" name="3 Rectángulo">
            <a:extLst>
              <a:ext uri="{FF2B5EF4-FFF2-40B4-BE49-F238E27FC236}">
                <a16:creationId xmlns:a16="http://schemas.microsoft.com/office/drawing/2014/main" xmlns="" id="{E894B1F4-3E36-40E5-A4D6-5C9082183D94}"/>
              </a:ext>
            </a:extLst>
          </p:cNvPr>
          <p:cNvSpPr>
            <a:spLocks noChangeArrowheads="1"/>
          </p:cNvSpPr>
          <p:nvPr/>
        </p:nvSpPr>
        <p:spPr bwMode="auto">
          <a:xfrm>
            <a:off x="250825" y="831850"/>
            <a:ext cx="8642350"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4 Forma libre">
            <a:extLst>
              <a:ext uri="{FF2B5EF4-FFF2-40B4-BE49-F238E27FC236}">
                <a16:creationId xmlns:a16="http://schemas.microsoft.com/office/drawing/2014/main" xmlns="" id="{ECA8F81B-59AD-43D2-8318-FE6DA5B2862E}"/>
              </a:ext>
            </a:extLst>
          </p:cNvPr>
          <p:cNvSpPr/>
          <p:nvPr/>
        </p:nvSpPr>
        <p:spPr>
          <a:xfrm>
            <a:off x="107950" y="2124075"/>
            <a:ext cx="2206625" cy="422275"/>
          </a:xfrm>
          <a:custGeom>
            <a:avLst/>
            <a:gdLst>
              <a:gd name="connsiteX0" fmla="*/ 0 w 1434164"/>
              <a:gd name="connsiteY0" fmla="*/ 95040 h 950400"/>
              <a:gd name="connsiteX1" fmla="*/ 95040 w 1434164"/>
              <a:gd name="connsiteY1" fmla="*/ 0 h 950400"/>
              <a:gd name="connsiteX2" fmla="*/ 1339124 w 1434164"/>
              <a:gd name="connsiteY2" fmla="*/ 0 h 950400"/>
              <a:gd name="connsiteX3" fmla="*/ 1434164 w 1434164"/>
              <a:gd name="connsiteY3" fmla="*/ 95040 h 950400"/>
              <a:gd name="connsiteX4" fmla="*/ 1434164 w 1434164"/>
              <a:gd name="connsiteY4" fmla="*/ 855360 h 950400"/>
              <a:gd name="connsiteX5" fmla="*/ 1339124 w 1434164"/>
              <a:gd name="connsiteY5" fmla="*/ 950400 h 950400"/>
              <a:gd name="connsiteX6" fmla="*/ 95040 w 1434164"/>
              <a:gd name="connsiteY6" fmla="*/ 950400 h 950400"/>
              <a:gd name="connsiteX7" fmla="*/ 0 w 1434164"/>
              <a:gd name="connsiteY7" fmla="*/ 855360 h 950400"/>
              <a:gd name="connsiteX8" fmla="*/ 0 w 1434164"/>
              <a:gd name="connsiteY8" fmla="*/ 95040 h 95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4164" h="950400">
                <a:moveTo>
                  <a:pt x="0" y="95040"/>
                </a:moveTo>
                <a:cubicBezTo>
                  <a:pt x="0" y="42551"/>
                  <a:pt x="42551" y="0"/>
                  <a:pt x="95040" y="0"/>
                </a:cubicBezTo>
                <a:lnTo>
                  <a:pt x="1339124" y="0"/>
                </a:lnTo>
                <a:cubicBezTo>
                  <a:pt x="1391613" y="0"/>
                  <a:pt x="1434164" y="42551"/>
                  <a:pt x="1434164" y="95040"/>
                </a:cubicBezTo>
                <a:lnTo>
                  <a:pt x="1434164" y="855360"/>
                </a:lnTo>
                <a:cubicBezTo>
                  <a:pt x="1434164" y="907849"/>
                  <a:pt x="1391613" y="950400"/>
                  <a:pt x="1339124" y="950400"/>
                </a:cubicBezTo>
                <a:lnTo>
                  <a:pt x="95040" y="950400"/>
                </a:lnTo>
                <a:cubicBezTo>
                  <a:pt x="42551" y="950400"/>
                  <a:pt x="0" y="907849"/>
                  <a:pt x="0" y="855360"/>
                </a:cubicBezTo>
                <a:lnTo>
                  <a:pt x="0" y="95040"/>
                </a:lnTo>
                <a:close/>
              </a:path>
            </a:pathLst>
          </a:custGeom>
          <a:solidFill>
            <a:schemeClr val="bg1"/>
          </a:solidFill>
          <a:ln>
            <a:solidFill>
              <a:schemeClr val="accent6">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56464" tIns="156464" rIns="156464" bIns="460555" spcCol="1270"/>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Calibri"/>
                <a:ea typeface="+mn-ea"/>
                <a:cs typeface="+mn-cs"/>
              </a:rPr>
              <a:t>1.Data acquisition</a:t>
            </a:r>
          </a:p>
        </p:txBody>
      </p:sp>
      <p:sp>
        <p:nvSpPr>
          <p:cNvPr id="9" name="8 Forma libre">
            <a:extLst>
              <a:ext uri="{FF2B5EF4-FFF2-40B4-BE49-F238E27FC236}">
                <a16:creationId xmlns:a16="http://schemas.microsoft.com/office/drawing/2014/main" xmlns="" id="{D9879A88-BDD9-4168-B621-5BEBB10389FF}"/>
              </a:ext>
            </a:extLst>
          </p:cNvPr>
          <p:cNvSpPr/>
          <p:nvPr/>
        </p:nvSpPr>
        <p:spPr>
          <a:xfrm>
            <a:off x="2411413" y="2124075"/>
            <a:ext cx="2081212" cy="419100"/>
          </a:xfrm>
          <a:custGeom>
            <a:avLst/>
            <a:gdLst>
              <a:gd name="connsiteX0" fmla="*/ 0 w 1434164"/>
              <a:gd name="connsiteY0" fmla="*/ 95040 h 950400"/>
              <a:gd name="connsiteX1" fmla="*/ 95040 w 1434164"/>
              <a:gd name="connsiteY1" fmla="*/ 0 h 950400"/>
              <a:gd name="connsiteX2" fmla="*/ 1339124 w 1434164"/>
              <a:gd name="connsiteY2" fmla="*/ 0 h 950400"/>
              <a:gd name="connsiteX3" fmla="*/ 1434164 w 1434164"/>
              <a:gd name="connsiteY3" fmla="*/ 95040 h 950400"/>
              <a:gd name="connsiteX4" fmla="*/ 1434164 w 1434164"/>
              <a:gd name="connsiteY4" fmla="*/ 855360 h 950400"/>
              <a:gd name="connsiteX5" fmla="*/ 1339124 w 1434164"/>
              <a:gd name="connsiteY5" fmla="*/ 950400 h 950400"/>
              <a:gd name="connsiteX6" fmla="*/ 95040 w 1434164"/>
              <a:gd name="connsiteY6" fmla="*/ 950400 h 950400"/>
              <a:gd name="connsiteX7" fmla="*/ 0 w 1434164"/>
              <a:gd name="connsiteY7" fmla="*/ 855360 h 950400"/>
              <a:gd name="connsiteX8" fmla="*/ 0 w 1434164"/>
              <a:gd name="connsiteY8" fmla="*/ 95040 h 95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4164" h="950400">
                <a:moveTo>
                  <a:pt x="0" y="95040"/>
                </a:moveTo>
                <a:cubicBezTo>
                  <a:pt x="0" y="42551"/>
                  <a:pt x="42551" y="0"/>
                  <a:pt x="95040" y="0"/>
                </a:cubicBezTo>
                <a:lnTo>
                  <a:pt x="1339124" y="0"/>
                </a:lnTo>
                <a:cubicBezTo>
                  <a:pt x="1391613" y="0"/>
                  <a:pt x="1434164" y="42551"/>
                  <a:pt x="1434164" y="95040"/>
                </a:cubicBezTo>
                <a:lnTo>
                  <a:pt x="1434164" y="855360"/>
                </a:lnTo>
                <a:cubicBezTo>
                  <a:pt x="1434164" y="907849"/>
                  <a:pt x="1391613" y="950400"/>
                  <a:pt x="1339124" y="950400"/>
                </a:cubicBezTo>
                <a:lnTo>
                  <a:pt x="95040" y="950400"/>
                </a:lnTo>
                <a:cubicBezTo>
                  <a:pt x="42551" y="950400"/>
                  <a:pt x="0" y="907849"/>
                  <a:pt x="0" y="855360"/>
                </a:cubicBezTo>
                <a:lnTo>
                  <a:pt x="0" y="95040"/>
                </a:lnTo>
                <a:close/>
              </a:path>
            </a:pathLst>
          </a:custGeom>
          <a:noFill/>
          <a:ln>
            <a:solidFill>
              <a:schemeClr val="accent6">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56464" tIns="156464" rIns="156464" bIns="460555" spcCol="1270"/>
          <a:lstStyle/>
          <a:p>
            <a:pPr marL="0" marR="0" lvl="0" indent="0" algn="l" defTabSz="977900" rtl="0" eaLnBrk="1" fontAlgn="auto" latinLnBrk="0" hangingPunct="1">
              <a:lnSpc>
                <a:spcPct val="90000"/>
              </a:lnSpc>
              <a:spcBef>
                <a:spcPct val="0"/>
              </a:spcBef>
              <a:spcAft>
                <a:spcPct val="350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Calibri"/>
                <a:ea typeface="+mn-ea"/>
                <a:cs typeface="+mn-cs"/>
              </a:rPr>
              <a:t>2. Image analysis</a:t>
            </a:r>
          </a:p>
        </p:txBody>
      </p:sp>
      <p:sp>
        <p:nvSpPr>
          <p:cNvPr id="12" name="11 Forma libre">
            <a:extLst>
              <a:ext uri="{FF2B5EF4-FFF2-40B4-BE49-F238E27FC236}">
                <a16:creationId xmlns:a16="http://schemas.microsoft.com/office/drawing/2014/main" xmlns="" id="{6E9533A6-0240-4A32-B301-C1C2E2CF7670}"/>
              </a:ext>
            </a:extLst>
          </p:cNvPr>
          <p:cNvSpPr>
            <a:spLocks/>
          </p:cNvSpPr>
          <p:nvPr/>
        </p:nvSpPr>
        <p:spPr>
          <a:xfrm>
            <a:off x="4643438" y="2135188"/>
            <a:ext cx="1800225" cy="720725"/>
          </a:xfrm>
          <a:custGeom>
            <a:avLst/>
            <a:gdLst>
              <a:gd name="connsiteX0" fmla="*/ 0 w 1434164"/>
              <a:gd name="connsiteY0" fmla="*/ 95040 h 950400"/>
              <a:gd name="connsiteX1" fmla="*/ 95040 w 1434164"/>
              <a:gd name="connsiteY1" fmla="*/ 0 h 950400"/>
              <a:gd name="connsiteX2" fmla="*/ 1339124 w 1434164"/>
              <a:gd name="connsiteY2" fmla="*/ 0 h 950400"/>
              <a:gd name="connsiteX3" fmla="*/ 1434164 w 1434164"/>
              <a:gd name="connsiteY3" fmla="*/ 95040 h 950400"/>
              <a:gd name="connsiteX4" fmla="*/ 1434164 w 1434164"/>
              <a:gd name="connsiteY4" fmla="*/ 855360 h 950400"/>
              <a:gd name="connsiteX5" fmla="*/ 1339124 w 1434164"/>
              <a:gd name="connsiteY5" fmla="*/ 950400 h 950400"/>
              <a:gd name="connsiteX6" fmla="*/ 95040 w 1434164"/>
              <a:gd name="connsiteY6" fmla="*/ 950400 h 950400"/>
              <a:gd name="connsiteX7" fmla="*/ 0 w 1434164"/>
              <a:gd name="connsiteY7" fmla="*/ 855360 h 950400"/>
              <a:gd name="connsiteX8" fmla="*/ 0 w 1434164"/>
              <a:gd name="connsiteY8" fmla="*/ 95040 h 95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4164" h="950400">
                <a:moveTo>
                  <a:pt x="0" y="95040"/>
                </a:moveTo>
                <a:cubicBezTo>
                  <a:pt x="0" y="42551"/>
                  <a:pt x="42551" y="0"/>
                  <a:pt x="95040" y="0"/>
                </a:cubicBezTo>
                <a:lnTo>
                  <a:pt x="1339124" y="0"/>
                </a:lnTo>
                <a:cubicBezTo>
                  <a:pt x="1391613" y="0"/>
                  <a:pt x="1434164" y="42551"/>
                  <a:pt x="1434164" y="95040"/>
                </a:cubicBezTo>
                <a:lnTo>
                  <a:pt x="1434164" y="855360"/>
                </a:lnTo>
                <a:cubicBezTo>
                  <a:pt x="1434164" y="907849"/>
                  <a:pt x="1391613" y="950400"/>
                  <a:pt x="1339124" y="950400"/>
                </a:cubicBezTo>
                <a:lnTo>
                  <a:pt x="95040" y="950400"/>
                </a:lnTo>
                <a:cubicBezTo>
                  <a:pt x="42551" y="950400"/>
                  <a:pt x="0" y="907849"/>
                  <a:pt x="0" y="855360"/>
                </a:cubicBezTo>
                <a:lnTo>
                  <a:pt x="0" y="95040"/>
                </a:lnTo>
                <a:close/>
              </a:path>
            </a:pathLst>
          </a:custGeom>
          <a:noFill/>
          <a:ln>
            <a:solidFill>
              <a:schemeClr val="accent6">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56464" tIns="156464" rIns="156464" bIns="460555" spcCol="1270"/>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Calibri"/>
                <a:ea typeface="+mn-ea"/>
                <a:cs typeface="+mn-cs"/>
              </a:rPr>
              <a:t>3.Field data + indexes maps</a:t>
            </a:r>
          </a:p>
        </p:txBody>
      </p:sp>
      <p:sp>
        <p:nvSpPr>
          <p:cNvPr id="16" name="15 Forma libre">
            <a:extLst>
              <a:ext uri="{FF2B5EF4-FFF2-40B4-BE49-F238E27FC236}">
                <a16:creationId xmlns:a16="http://schemas.microsoft.com/office/drawing/2014/main" xmlns="" id="{4B4B752A-66B3-4FCE-BE12-8137D3C9F87F}"/>
              </a:ext>
            </a:extLst>
          </p:cNvPr>
          <p:cNvSpPr/>
          <p:nvPr/>
        </p:nvSpPr>
        <p:spPr>
          <a:xfrm>
            <a:off x="6588125" y="2135188"/>
            <a:ext cx="2439988" cy="461962"/>
          </a:xfrm>
          <a:custGeom>
            <a:avLst/>
            <a:gdLst>
              <a:gd name="connsiteX0" fmla="*/ 0 w 1434164"/>
              <a:gd name="connsiteY0" fmla="*/ 95040 h 950400"/>
              <a:gd name="connsiteX1" fmla="*/ 95040 w 1434164"/>
              <a:gd name="connsiteY1" fmla="*/ 0 h 950400"/>
              <a:gd name="connsiteX2" fmla="*/ 1339124 w 1434164"/>
              <a:gd name="connsiteY2" fmla="*/ 0 h 950400"/>
              <a:gd name="connsiteX3" fmla="*/ 1434164 w 1434164"/>
              <a:gd name="connsiteY3" fmla="*/ 95040 h 950400"/>
              <a:gd name="connsiteX4" fmla="*/ 1434164 w 1434164"/>
              <a:gd name="connsiteY4" fmla="*/ 855360 h 950400"/>
              <a:gd name="connsiteX5" fmla="*/ 1339124 w 1434164"/>
              <a:gd name="connsiteY5" fmla="*/ 950400 h 950400"/>
              <a:gd name="connsiteX6" fmla="*/ 95040 w 1434164"/>
              <a:gd name="connsiteY6" fmla="*/ 950400 h 950400"/>
              <a:gd name="connsiteX7" fmla="*/ 0 w 1434164"/>
              <a:gd name="connsiteY7" fmla="*/ 855360 h 950400"/>
              <a:gd name="connsiteX8" fmla="*/ 0 w 1434164"/>
              <a:gd name="connsiteY8" fmla="*/ 95040 h 95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4164" h="950400">
                <a:moveTo>
                  <a:pt x="0" y="95040"/>
                </a:moveTo>
                <a:cubicBezTo>
                  <a:pt x="0" y="42551"/>
                  <a:pt x="42551" y="0"/>
                  <a:pt x="95040" y="0"/>
                </a:cubicBezTo>
                <a:lnTo>
                  <a:pt x="1339124" y="0"/>
                </a:lnTo>
                <a:cubicBezTo>
                  <a:pt x="1391613" y="0"/>
                  <a:pt x="1434164" y="42551"/>
                  <a:pt x="1434164" y="95040"/>
                </a:cubicBezTo>
                <a:lnTo>
                  <a:pt x="1434164" y="855360"/>
                </a:lnTo>
                <a:cubicBezTo>
                  <a:pt x="1434164" y="907849"/>
                  <a:pt x="1391613" y="950400"/>
                  <a:pt x="1339124" y="950400"/>
                </a:cubicBezTo>
                <a:lnTo>
                  <a:pt x="95040" y="950400"/>
                </a:lnTo>
                <a:cubicBezTo>
                  <a:pt x="42551" y="950400"/>
                  <a:pt x="0" y="907849"/>
                  <a:pt x="0" y="855360"/>
                </a:cubicBezTo>
                <a:lnTo>
                  <a:pt x="0" y="95040"/>
                </a:lnTo>
                <a:close/>
              </a:path>
            </a:pathLst>
          </a:custGeom>
          <a:noFill/>
          <a:ln>
            <a:solidFill>
              <a:schemeClr val="accent6">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lIns="156464" tIns="156464" rIns="156464" bIns="460555" spcCol="1270"/>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Calibri"/>
                <a:ea typeface="+mn-ea"/>
                <a:cs typeface="+mn-cs"/>
              </a:rPr>
              <a:t>4. Statistical analysis</a:t>
            </a:r>
          </a:p>
        </p:txBody>
      </p:sp>
      <p:sp>
        <p:nvSpPr>
          <p:cNvPr id="20" name="19 Flecha curvada hacia abajo">
            <a:extLst>
              <a:ext uri="{FF2B5EF4-FFF2-40B4-BE49-F238E27FC236}">
                <a16:creationId xmlns:a16="http://schemas.microsoft.com/office/drawing/2014/main" xmlns="" id="{4974934C-8256-4A71-9192-9C0F9A8EE16B}"/>
              </a:ext>
            </a:extLst>
          </p:cNvPr>
          <p:cNvSpPr/>
          <p:nvPr/>
        </p:nvSpPr>
        <p:spPr>
          <a:xfrm>
            <a:off x="1889125" y="1914525"/>
            <a:ext cx="792163" cy="206375"/>
          </a:xfrm>
          <a:prstGeom prst="curved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22 Flecha curvada hacia abajo">
            <a:extLst>
              <a:ext uri="{FF2B5EF4-FFF2-40B4-BE49-F238E27FC236}">
                <a16:creationId xmlns:a16="http://schemas.microsoft.com/office/drawing/2014/main" xmlns="" id="{EBE81EC9-765F-44DA-A576-B4085CD1FFD8}"/>
              </a:ext>
            </a:extLst>
          </p:cNvPr>
          <p:cNvSpPr/>
          <p:nvPr/>
        </p:nvSpPr>
        <p:spPr>
          <a:xfrm>
            <a:off x="4210050" y="1914525"/>
            <a:ext cx="790575" cy="206375"/>
          </a:xfrm>
          <a:prstGeom prst="curved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23 Flecha curvada hacia abajo">
            <a:extLst>
              <a:ext uri="{FF2B5EF4-FFF2-40B4-BE49-F238E27FC236}">
                <a16:creationId xmlns:a16="http://schemas.microsoft.com/office/drawing/2014/main" xmlns="" id="{841747B2-6A0B-4C55-928A-039F7F146F6A}"/>
              </a:ext>
            </a:extLst>
          </p:cNvPr>
          <p:cNvSpPr/>
          <p:nvPr/>
        </p:nvSpPr>
        <p:spPr>
          <a:xfrm>
            <a:off x="6192838" y="1914525"/>
            <a:ext cx="792162" cy="206375"/>
          </a:xfrm>
          <a:prstGeom prst="curved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26" name="Picture 2">
            <a:extLst>
              <a:ext uri="{FF2B5EF4-FFF2-40B4-BE49-F238E27FC236}">
                <a16:creationId xmlns:a16="http://schemas.microsoft.com/office/drawing/2014/main" xmlns="" id="{ECA32F63-F7EE-4E50-B167-6C6E833449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5065713"/>
            <a:ext cx="1079500"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2 Imagen">
            <a:extLst>
              <a:ext uri="{FF2B5EF4-FFF2-40B4-BE49-F238E27FC236}">
                <a16:creationId xmlns:a16="http://schemas.microsoft.com/office/drawing/2014/main" xmlns="" id="{F959F5C0-7288-47C3-8165-A55A2DE3C60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2325" y="4232275"/>
            <a:ext cx="65881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5 Imagen">
            <a:extLst>
              <a:ext uri="{FF2B5EF4-FFF2-40B4-BE49-F238E27FC236}">
                <a16:creationId xmlns:a16="http://schemas.microsoft.com/office/drawing/2014/main" xmlns="" id="{716FDD5C-017C-4DA3-A7F3-61BEF49EDFE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4322763"/>
            <a:ext cx="6842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4 Imagen">
            <a:extLst>
              <a:ext uri="{FF2B5EF4-FFF2-40B4-BE49-F238E27FC236}">
                <a16:creationId xmlns:a16="http://schemas.microsoft.com/office/drawing/2014/main" xmlns="" id="{21CF32BD-D07B-40B4-9254-59DEE0E34303}"/>
              </a:ext>
            </a:extLst>
          </p:cNvPr>
          <p:cNvPicPr>
            <a:picLocks noChangeAspect="1"/>
          </p:cNvPicPr>
          <p:nvPr/>
        </p:nvPicPr>
        <p:blipFill>
          <a:blip r:embed="rId7">
            <a:extLst>
              <a:ext uri="{28A0092B-C50C-407E-A947-70E740481C1C}">
                <a14:useLocalDpi xmlns:a14="http://schemas.microsoft.com/office/drawing/2010/main" val="0"/>
              </a:ext>
            </a:extLst>
          </a:blip>
          <a:srcRect r="3825"/>
          <a:stretch>
            <a:fillRect/>
          </a:stretch>
        </p:blipFill>
        <p:spPr bwMode="auto">
          <a:xfrm>
            <a:off x="463550" y="3225800"/>
            <a:ext cx="1760538"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0" name="35 CuadroTexto">
            <a:extLst>
              <a:ext uri="{FF2B5EF4-FFF2-40B4-BE49-F238E27FC236}">
                <a16:creationId xmlns:a16="http://schemas.microsoft.com/office/drawing/2014/main" xmlns="" id="{C12631B8-135F-4ECE-B417-DD084437DCBB}"/>
              </a:ext>
            </a:extLst>
          </p:cNvPr>
          <p:cNvSpPr txBox="1">
            <a:spLocks noChangeArrowheads="1"/>
          </p:cNvSpPr>
          <p:nvPr/>
        </p:nvSpPr>
        <p:spPr bwMode="auto">
          <a:xfrm>
            <a:off x="4543425" y="3787775"/>
            <a:ext cx="809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s-E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730 g</a:t>
            </a:r>
          </a:p>
        </p:txBody>
      </p:sp>
      <p:pic>
        <p:nvPicPr>
          <p:cNvPr id="22" name="21 Imagen">
            <a:extLst>
              <a:ext uri="{FF2B5EF4-FFF2-40B4-BE49-F238E27FC236}">
                <a16:creationId xmlns:a16="http://schemas.microsoft.com/office/drawing/2014/main" xmlns="" id="{BEDB69DC-BBD3-4600-9609-3A1702D2CCA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51913" t="42445" r="10558"/>
          <a:stretch>
            <a:fillRect/>
          </a:stretch>
        </p:blipFill>
        <p:spPr bwMode="auto">
          <a:xfrm>
            <a:off x="6894513" y="5049838"/>
            <a:ext cx="212725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26 Conector recto">
            <a:extLst>
              <a:ext uri="{FF2B5EF4-FFF2-40B4-BE49-F238E27FC236}">
                <a16:creationId xmlns:a16="http://schemas.microsoft.com/office/drawing/2014/main" xmlns="" id="{2D8402D9-EB88-4B95-ACD0-B2019EE8F147}"/>
              </a:ext>
            </a:extLst>
          </p:cNvPr>
          <p:cNvCxnSpPr>
            <a:stCxn id="5" idx="3"/>
          </p:cNvCxnSpPr>
          <p:nvPr/>
        </p:nvCxnSpPr>
        <p:spPr>
          <a:xfrm>
            <a:off x="2314575" y="2166938"/>
            <a:ext cx="4763" cy="469106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40 Conector recto">
            <a:extLst>
              <a:ext uri="{FF2B5EF4-FFF2-40B4-BE49-F238E27FC236}">
                <a16:creationId xmlns:a16="http://schemas.microsoft.com/office/drawing/2014/main" xmlns="" id="{D62F0375-8D37-42D2-8011-0EEF4BA0AF29}"/>
              </a:ext>
            </a:extLst>
          </p:cNvPr>
          <p:cNvCxnSpPr/>
          <p:nvPr/>
        </p:nvCxnSpPr>
        <p:spPr>
          <a:xfrm flipH="1">
            <a:off x="4541838" y="2181225"/>
            <a:ext cx="1587" cy="467677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41 Conector recto">
            <a:extLst>
              <a:ext uri="{FF2B5EF4-FFF2-40B4-BE49-F238E27FC236}">
                <a16:creationId xmlns:a16="http://schemas.microsoft.com/office/drawing/2014/main" xmlns="" id="{0B48F7DD-121E-4E8A-BD68-C2720BCD4E02}"/>
              </a:ext>
            </a:extLst>
          </p:cNvPr>
          <p:cNvCxnSpPr/>
          <p:nvPr/>
        </p:nvCxnSpPr>
        <p:spPr>
          <a:xfrm>
            <a:off x="6481763" y="2270125"/>
            <a:ext cx="4762" cy="458787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43" name="42 Imagen">
            <a:extLst>
              <a:ext uri="{FF2B5EF4-FFF2-40B4-BE49-F238E27FC236}">
                <a16:creationId xmlns:a16="http://schemas.microsoft.com/office/drawing/2014/main" xmlns="" id="{6B573FCF-7519-4C1E-AC8C-24584C3C13A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8063" t="40907" r="53775"/>
          <a:stretch>
            <a:fillRect/>
          </a:stretch>
        </p:blipFill>
        <p:spPr bwMode="auto">
          <a:xfrm>
            <a:off x="6581775" y="2546350"/>
            <a:ext cx="274002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43 Imagen">
            <a:extLst>
              <a:ext uri="{FF2B5EF4-FFF2-40B4-BE49-F238E27FC236}">
                <a16:creationId xmlns:a16="http://schemas.microsoft.com/office/drawing/2014/main" xmlns="" id="{7963ACE5-9569-4F4C-8C02-28797FC8F7E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19051" t="37277" r="58424" b="47876"/>
          <a:stretch>
            <a:fillRect/>
          </a:stretch>
        </p:blipFill>
        <p:spPr bwMode="auto">
          <a:xfrm>
            <a:off x="7826375" y="4038600"/>
            <a:ext cx="900113"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44 CuadroTexto">
            <a:extLst>
              <a:ext uri="{FF2B5EF4-FFF2-40B4-BE49-F238E27FC236}">
                <a16:creationId xmlns:a16="http://schemas.microsoft.com/office/drawing/2014/main" xmlns="" id="{B8CE9F7F-71C0-445C-A109-58C2C5C140E1}"/>
              </a:ext>
            </a:extLst>
          </p:cNvPr>
          <p:cNvSpPr txBox="1">
            <a:spLocks noChangeArrowheads="1"/>
          </p:cNvSpPr>
          <p:nvPr/>
        </p:nvSpPr>
        <p:spPr bwMode="auto">
          <a:xfrm>
            <a:off x="8259763" y="3419475"/>
            <a:ext cx="633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PC2</a:t>
            </a:r>
          </a:p>
        </p:txBody>
      </p:sp>
      <p:sp>
        <p:nvSpPr>
          <p:cNvPr id="49" name="48 CuadroTexto">
            <a:extLst>
              <a:ext uri="{FF2B5EF4-FFF2-40B4-BE49-F238E27FC236}">
                <a16:creationId xmlns:a16="http://schemas.microsoft.com/office/drawing/2014/main" xmlns="" id="{E96A91F3-E539-4AD1-91A1-34C8CCBF9CF4}"/>
              </a:ext>
            </a:extLst>
          </p:cNvPr>
          <p:cNvSpPr txBox="1">
            <a:spLocks noChangeArrowheads="1"/>
          </p:cNvSpPr>
          <p:nvPr/>
        </p:nvSpPr>
        <p:spPr bwMode="auto">
          <a:xfrm>
            <a:off x="6961188" y="2855913"/>
            <a:ext cx="633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PC1</a:t>
            </a:r>
          </a:p>
        </p:txBody>
      </p:sp>
      <p:pic>
        <p:nvPicPr>
          <p:cNvPr id="51" name="50 Imagen">
            <a:extLst>
              <a:ext uri="{FF2B5EF4-FFF2-40B4-BE49-F238E27FC236}">
                <a16:creationId xmlns:a16="http://schemas.microsoft.com/office/drawing/2014/main" xmlns="" id="{9556ABBB-EE07-471B-9798-C6DA3F6A164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r="3535"/>
          <a:stretch>
            <a:fillRect/>
          </a:stretch>
        </p:blipFill>
        <p:spPr bwMode="auto">
          <a:xfrm>
            <a:off x="4672013" y="3119438"/>
            <a:ext cx="1700212"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51 Imagen">
            <a:extLst>
              <a:ext uri="{FF2B5EF4-FFF2-40B4-BE49-F238E27FC236}">
                <a16:creationId xmlns:a16="http://schemas.microsoft.com/office/drawing/2014/main" xmlns="" id="{18D741CF-0C89-40DE-92AE-49FE84F585B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t="-1820" r="50000" b="35590"/>
          <a:stretch>
            <a:fillRect/>
          </a:stretch>
        </p:blipFill>
        <p:spPr bwMode="auto">
          <a:xfrm>
            <a:off x="2376488" y="2779713"/>
            <a:ext cx="1790700"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6" name="45 Tabla">
            <a:extLst>
              <a:ext uri="{FF2B5EF4-FFF2-40B4-BE49-F238E27FC236}">
                <a16:creationId xmlns:a16="http://schemas.microsoft.com/office/drawing/2014/main" xmlns="" id="{237BA5EE-C7E0-42F8-9463-8F2F52BA35F4}"/>
              </a:ext>
            </a:extLst>
          </p:cNvPr>
          <p:cNvGraphicFramePr>
            <a:graphicFrameLocks noGrp="1"/>
          </p:cNvGraphicFramePr>
          <p:nvPr/>
        </p:nvGraphicFramePr>
        <p:xfrm>
          <a:off x="4522788" y="4564063"/>
          <a:ext cx="1952625" cy="1387476"/>
        </p:xfrm>
        <a:graphic>
          <a:graphicData uri="http://schemas.openxmlformats.org/drawingml/2006/table">
            <a:tbl>
              <a:tblPr firstRow="1" bandRow="1">
                <a:tableStyleId>{E8B1032C-EA38-4F05-BA0D-38AFFFC7BED3}</a:tableStyleId>
              </a:tblPr>
              <a:tblGrid>
                <a:gridCol w="481455">
                  <a:extLst>
                    <a:ext uri="{9D8B030D-6E8A-4147-A177-3AD203B41FA5}">
                      <a16:colId xmlns:a16="http://schemas.microsoft.com/office/drawing/2014/main" xmlns="" val="20000"/>
                    </a:ext>
                  </a:extLst>
                </a:gridCol>
                <a:gridCol w="437438">
                  <a:extLst>
                    <a:ext uri="{9D8B030D-6E8A-4147-A177-3AD203B41FA5}">
                      <a16:colId xmlns:a16="http://schemas.microsoft.com/office/drawing/2014/main" xmlns="" val="20001"/>
                    </a:ext>
                  </a:extLst>
                </a:gridCol>
                <a:gridCol w="544337">
                  <a:extLst>
                    <a:ext uri="{9D8B030D-6E8A-4147-A177-3AD203B41FA5}">
                      <a16:colId xmlns:a16="http://schemas.microsoft.com/office/drawing/2014/main" xmlns="" val="20002"/>
                    </a:ext>
                  </a:extLst>
                </a:gridCol>
                <a:gridCol w="489395">
                  <a:extLst>
                    <a:ext uri="{9D8B030D-6E8A-4147-A177-3AD203B41FA5}">
                      <a16:colId xmlns:a16="http://schemas.microsoft.com/office/drawing/2014/main" xmlns="" val="20003"/>
                    </a:ext>
                  </a:extLst>
                </a:gridCol>
              </a:tblGrid>
              <a:tr h="274446">
                <a:tc>
                  <a:txBody>
                    <a:bodyPr/>
                    <a:lstStyle/>
                    <a:p>
                      <a:pPr marL="0" algn="ctr" defTabSz="914400" rtl="0" eaLnBrk="1" fontAlgn="b" latinLnBrk="0" hangingPunct="1"/>
                      <a:r>
                        <a:rPr lang="es-ES" sz="1200" u="none" strike="noStrike" kern="1200" dirty="0" err="1">
                          <a:effectLst/>
                        </a:rPr>
                        <a:t>Árb</a:t>
                      </a:r>
                      <a:r>
                        <a:rPr lang="es-ES" sz="1200" u="none" strike="noStrike" kern="1200" dirty="0">
                          <a:effectLst/>
                        </a:rPr>
                        <a:t> </a:t>
                      </a:r>
                      <a:endParaRPr lang="es-ES" sz="1200" u="none" strike="noStrike" kern="1200" dirty="0">
                        <a:solidFill>
                          <a:schemeClr val="tx1"/>
                        </a:solidFill>
                        <a:effectLst/>
                        <a:latin typeface="+mn-lt"/>
                        <a:ea typeface="+mn-ea"/>
                        <a:cs typeface="+mn-cs"/>
                      </a:endParaRPr>
                    </a:p>
                  </a:txBody>
                  <a:tcPr marL="91464" marR="91464" marT="45741" marB="45741"/>
                </a:tc>
                <a:tc>
                  <a:txBody>
                    <a:bodyPr/>
                    <a:lstStyle/>
                    <a:p>
                      <a:pPr marL="0" algn="ctr" defTabSz="914400" rtl="0" eaLnBrk="1" fontAlgn="b" latinLnBrk="0" hangingPunct="1"/>
                      <a:r>
                        <a:rPr lang="es-ES" sz="1200" u="none" strike="noStrike" kern="1200" dirty="0" err="1">
                          <a:effectLst/>
                        </a:rPr>
                        <a:t>Def</a:t>
                      </a:r>
                      <a:endParaRPr lang="es-ES" sz="1200" u="none" strike="noStrike" kern="1200" dirty="0">
                        <a:solidFill>
                          <a:schemeClr val="tx1"/>
                        </a:solidFill>
                        <a:effectLst/>
                        <a:latin typeface="+mn-lt"/>
                        <a:ea typeface="+mn-ea"/>
                        <a:cs typeface="+mn-cs"/>
                      </a:endParaRPr>
                    </a:p>
                  </a:txBody>
                  <a:tcPr marL="91464" marR="91464" marT="45741" marB="45741"/>
                </a:tc>
                <a:tc>
                  <a:txBody>
                    <a:bodyPr/>
                    <a:lstStyle/>
                    <a:p>
                      <a:pPr marL="0" algn="ctr" defTabSz="914400" rtl="0" eaLnBrk="1" fontAlgn="b" latinLnBrk="0" hangingPunct="1"/>
                      <a:r>
                        <a:rPr lang="es-ES" sz="1200" u="none" strike="noStrike" kern="1200" dirty="0">
                          <a:effectLst/>
                        </a:rPr>
                        <a:t>NDVI</a:t>
                      </a:r>
                      <a:endParaRPr lang="es-ES" sz="1200" u="none" strike="noStrike" kern="1200" dirty="0">
                        <a:solidFill>
                          <a:schemeClr val="tx1"/>
                        </a:solidFill>
                        <a:effectLst/>
                        <a:latin typeface="+mn-lt"/>
                        <a:ea typeface="+mn-ea"/>
                        <a:cs typeface="+mn-cs"/>
                      </a:endParaRPr>
                    </a:p>
                  </a:txBody>
                  <a:tcPr marL="91464" marR="91464" marT="45741" marB="45741"/>
                </a:tc>
                <a:tc>
                  <a:txBody>
                    <a:bodyPr/>
                    <a:lstStyle/>
                    <a:p>
                      <a:pPr marL="0" algn="ctr" defTabSz="914400" rtl="0" eaLnBrk="1" fontAlgn="b" latinLnBrk="0" hangingPunct="1"/>
                      <a:r>
                        <a:rPr lang="es-ES" sz="1200" u="none" strike="noStrike" kern="1200" dirty="0">
                          <a:solidFill>
                            <a:schemeClr val="tx1"/>
                          </a:solidFill>
                          <a:effectLst/>
                          <a:latin typeface="+mn-lt"/>
                          <a:ea typeface="+mn-ea"/>
                          <a:cs typeface="+mn-cs"/>
                        </a:rPr>
                        <a:t>GCI</a:t>
                      </a:r>
                    </a:p>
                  </a:txBody>
                  <a:tcPr marL="91464" marR="91464" marT="45741" marB="45741"/>
                </a:tc>
                <a:extLst>
                  <a:ext uri="{0D108BD9-81ED-4DB2-BD59-A6C34878D82A}">
                    <a16:rowId xmlns:a16="http://schemas.microsoft.com/office/drawing/2014/main" xmlns="" val="10000"/>
                  </a:ext>
                </a:extLst>
              </a:tr>
              <a:tr h="371010">
                <a:tc>
                  <a:txBody>
                    <a:bodyPr/>
                    <a:lstStyle/>
                    <a:p>
                      <a:pPr marL="0" algn="ctr" defTabSz="914400" rtl="0" eaLnBrk="1" fontAlgn="b" latinLnBrk="0" hangingPunct="1"/>
                      <a:r>
                        <a:rPr lang="es-ES" sz="1200" u="none" strike="noStrike" kern="1200" dirty="0">
                          <a:effectLst/>
                        </a:rPr>
                        <a:t>1</a:t>
                      </a:r>
                      <a:endParaRPr lang="es-ES" sz="1200" u="none" strike="noStrike" kern="1200" dirty="0">
                        <a:solidFill>
                          <a:schemeClr val="tx1"/>
                        </a:solidFill>
                        <a:effectLst/>
                        <a:latin typeface="+mn-lt"/>
                        <a:ea typeface="+mn-ea"/>
                        <a:cs typeface="+mn-cs"/>
                      </a:endParaRPr>
                    </a:p>
                  </a:txBody>
                  <a:tcPr marL="91464" marR="91464" marT="45741" marB="45741"/>
                </a:tc>
                <a:tc>
                  <a:txBody>
                    <a:bodyPr/>
                    <a:lstStyle/>
                    <a:p>
                      <a:pPr marL="0" algn="ctr" defTabSz="914400" rtl="0" eaLnBrk="1" fontAlgn="b" latinLnBrk="0" hangingPunct="1"/>
                      <a:r>
                        <a:rPr lang="es-ES" sz="1200" u="none" strike="noStrike" kern="1200" dirty="0">
                          <a:solidFill>
                            <a:schemeClr val="tx1"/>
                          </a:solidFill>
                          <a:effectLst/>
                          <a:latin typeface="+mn-lt"/>
                          <a:ea typeface="+mn-ea"/>
                          <a:cs typeface="+mn-cs"/>
                        </a:rPr>
                        <a:t>2</a:t>
                      </a:r>
                    </a:p>
                  </a:txBody>
                  <a:tcPr marL="91464" marR="91464" marT="45741" marB="45741"/>
                </a:tc>
                <a:tc>
                  <a:txBody>
                    <a:bodyPr/>
                    <a:lstStyle/>
                    <a:p>
                      <a:pPr marL="0" algn="ctr" defTabSz="914400" rtl="0" eaLnBrk="1" fontAlgn="b" latinLnBrk="0" hangingPunct="1"/>
                      <a:r>
                        <a:rPr lang="es-ES" sz="1200" u="none" strike="noStrike" kern="1200" dirty="0">
                          <a:solidFill>
                            <a:schemeClr val="tx1"/>
                          </a:solidFill>
                          <a:effectLst/>
                          <a:latin typeface="+mn-lt"/>
                          <a:ea typeface="+mn-ea"/>
                          <a:cs typeface="+mn-cs"/>
                        </a:rPr>
                        <a:t>0.58</a:t>
                      </a:r>
                    </a:p>
                  </a:txBody>
                  <a:tcPr marL="91464" marR="91464" marT="45741" marB="45741"/>
                </a:tc>
                <a:tc>
                  <a:txBody>
                    <a:bodyPr/>
                    <a:lstStyle/>
                    <a:p>
                      <a:pPr marL="0" algn="ctr" defTabSz="914400" rtl="0" eaLnBrk="1" fontAlgn="b" latinLnBrk="0" hangingPunct="1"/>
                      <a:r>
                        <a:rPr lang="es-ES" sz="1200" u="none" strike="noStrike" kern="1200" dirty="0">
                          <a:solidFill>
                            <a:schemeClr val="tx1"/>
                          </a:solidFill>
                          <a:effectLst/>
                          <a:latin typeface="+mn-lt"/>
                          <a:ea typeface="+mn-ea"/>
                          <a:cs typeface="+mn-cs"/>
                        </a:rPr>
                        <a:t>0.09</a:t>
                      </a:r>
                    </a:p>
                  </a:txBody>
                  <a:tcPr marL="91464" marR="91464" marT="45741" marB="45741"/>
                </a:tc>
                <a:extLst>
                  <a:ext uri="{0D108BD9-81ED-4DB2-BD59-A6C34878D82A}">
                    <a16:rowId xmlns:a16="http://schemas.microsoft.com/office/drawing/2014/main" xmlns="" val="10001"/>
                  </a:ext>
                </a:extLst>
              </a:tr>
              <a:tr h="371010">
                <a:tc>
                  <a:txBody>
                    <a:bodyPr/>
                    <a:lstStyle/>
                    <a:p>
                      <a:pPr marL="0" algn="ctr" defTabSz="914400" rtl="0" eaLnBrk="1" fontAlgn="b" latinLnBrk="0" hangingPunct="1"/>
                      <a:r>
                        <a:rPr lang="es-ES" sz="1200" u="none" strike="noStrike" kern="1200" dirty="0">
                          <a:effectLst/>
                        </a:rPr>
                        <a:t>2</a:t>
                      </a:r>
                      <a:endParaRPr lang="es-ES" sz="1200" u="none" strike="noStrike" kern="1200" dirty="0">
                        <a:solidFill>
                          <a:schemeClr val="tx1"/>
                        </a:solidFill>
                        <a:effectLst/>
                        <a:latin typeface="+mn-lt"/>
                        <a:ea typeface="+mn-ea"/>
                        <a:cs typeface="+mn-cs"/>
                      </a:endParaRPr>
                    </a:p>
                  </a:txBody>
                  <a:tcPr marL="91464" marR="91464" marT="45741" marB="45741"/>
                </a:tc>
                <a:tc>
                  <a:txBody>
                    <a:bodyPr/>
                    <a:lstStyle/>
                    <a:p>
                      <a:pPr marL="0" algn="ctr" defTabSz="914400" rtl="0" eaLnBrk="1" fontAlgn="b" latinLnBrk="0" hangingPunct="1"/>
                      <a:r>
                        <a:rPr lang="es-ES" sz="1200" u="none" strike="noStrike" kern="1200" dirty="0">
                          <a:solidFill>
                            <a:schemeClr val="tx1"/>
                          </a:solidFill>
                          <a:effectLst/>
                          <a:latin typeface="+mn-lt"/>
                          <a:ea typeface="+mn-ea"/>
                          <a:cs typeface="+mn-cs"/>
                        </a:rPr>
                        <a:t>2</a:t>
                      </a:r>
                    </a:p>
                  </a:txBody>
                  <a:tcPr marL="91464" marR="91464" marT="45741" marB="45741"/>
                </a:tc>
                <a:tc>
                  <a:txBody>
                    <a:bodyPr/>
                    <a:lstStyle/>
                    <a:p>
                      <a:pPr marL="0" algn="ctr" defTabSz="914400" rtl="0" eaLnBrk="1" fontAlgn="b" latinLnBrk="0" hangingPunct="1"/>
                      <a:r>
                        <a:rPr lang="es-ES" sz="1200" u="none" strike="noStrike" kern="1200" dirty="0">
                          <a:solidFill>
                            <a:schemeClr val="tx1"/>
                          </a:solidFill>
                          <a:effectLst/>
                          <a:latin typeface="+mn-lt"/>
                          <a:ea typeface="+mn-ea"/>
                          <a:cs typeface="+mn-cs"/>
                        </a:rPr>
                        <a:t>0.52</a:t>
                      </a:r>
                    </a:p>
                  </a:txBody>
                  <a:tcPr marL="91464" marR="91464" marT="45741" marB="45741"/>
                </a:tc>
                <a:tc>
                  <a:txBody>
                    <a:bodyPr/>
                    <a:lstStyle/>
                    <a:p>
                      <a:pPr marL="0" algn="ctr" defTabSz="914400" rtl="0" eaLnBrk="1" fontAlgn="b" latinLnBrk="0" hangingPunct="1"/>
                      <a:r>
                        <a:rPr lang="es-ES" sz="1200" u="none" strike="noStrike" kern="1200" dirty="0">
                          <a:solidFill>
                            <a:schemeClr val="tx1"/>
                          </a:solidFill>
                          <a:effectLst/>
                          <a:latin typeface="+mn-lt"/>
                          <a:ea typeface="+mn-ea"/>
                          <a:cs typeface="+mn-cs"/>
                        </a:rPr>
                        <a:t>0.08</a:t>
                      </a:r>
                    </a:p>
                  </a:txBody>
                  <a:tcPr marL="91464" marR="91464" marT="45741" marB="45741"/>
                </a:tc>
                <a:extLst>
                  <a:ext uri="{0D108BD9-81ED-4DB2-BD59-A6C34878D82A}">
                    <a16:rowId xmlns:a16="http://schemas.microsoft.com/office/drawing/2014/main" xmlns="" val="10002"/>
                  </a:ext>
                </a:extLst>
              </a:tr>
              <a:tr h="371010">
                <a:tc>
                  <a:txBody>
                    <a:bodyPr/>
                    <a:lstStyle/>
                    <a:p>
                      <a:pPr marL="0" algn="ctr" defTabSz="914400" rtl="0" eaLnBrk="1" fontAlgn="b" latinLnBrk="0" hangingPunct="1"/>
                      <a:r>
                        <a:rPr lang="es-ES" sz="1200" u="none" strike="noStrike" kern="1200" dirty="0">
                          <a:effectLst/>
                        </a:rPr>
                        <a:t>3</a:t>
                      </a:r>
                      <a:endParaRPr lang="es-ES" sz="1200" u="none" strike="noStrike" kern="1200" dirty="0">
                        <a:solidFill>
                          <a:schemeClr val="tx1"/>
                        </a:solidFill>
                        <a:effectLst/>
                        <a:latin typeface="+mn-lt"/>
                        <a:ea typeface="+mn-ea"/>
                        <a:cs typeface="+mn-cs"/>
                      </a:endParaRPr>
                    </a:p>
                  </a:txBody>
                  <a:tcPr marL="91464" marR="91464" marT="45741" marB="45741"/>
                </a:tc>
                <a:tc>
                  <a:txBody>
                    <a:bodyPr/>
                    <a:lstStyle/>
                    <a:p>
                      <a:pPr marL="0" algn="ctr" defTabSz="914400" rtl="0" eaLnBrk="1" fontAlgn="b" latinLnBrk="0" hangingPunct="1"/>
                      <a:r>
                        <a:rPr lang="es-ES" sz="1200" u="none" strike="noStrike" kern="1200" dirty="0">
                          <a:solidFill>
                            <a:schemeClr val="tx1"/>
                          </a:solidFill>
                          <a:effectLst/>
                          <a:latin typeface="+mn-lt"/>
                          <a:ea typeface="+mn-ea"/>
                          <a:cs typeface="+mn-cs"/>
                        </a:rPr>
                        <a:t>1</a:t>
                      </a:r>
                    </a:p>
                  </a:txBody>
                  <a:tcPr marL="91464" marR="91464" marT="45741" marB="45741"/>
                </a:tc>
                <a:tc>
                  <a:txBody>
                    <a:bodyPr/>
                    <a:lstStyle/>
                    <a:p>
                      <a:pPr marL="0" algn="ctr" defTabSz="914400" rtl="0" eaLnBrk="1" fontAlgn="b" latinLnBrk="0" hangingPunct="1"/>
                      <a:r>
                        <a:rPr lang="es-ES" sz="1200" u="none" strike="noStrike" kern="1200" dirty="0">
                          <a:solidFill>
                            <a:schemeClr val="tx1"/>
                          </a:solidFill>
                          <a:effectLst/>
                          <a:latin typeface="+mn-lt"/>
                          <a:ea typeface="+mn-ea"/>
                          <a:cs typeface="+mn-cs"/>
                        </a:rPr>
                        <a:t>0.59</a:t>
                      </a:r>
                    </a:p>
                  </a:txBody>
                  <a:tcPr marL="91464" marR="91464" marT="45741" marB="45741"/>
                </a:tc>
                <a:tc>
                  <a:txBody>
                    <a:bodyPr/>
                    <a:lstStyle/>
                    <a:p>
                      <a:pPr marL="0" algn="ctr" defTabSz="914400" rtl="0" eaLnBrk="1" fontAlgn="b" latinLnBrk="0" hangingPunct="1"/>
                      <a:r>
                        <a:rPr lang="es-ES" sz="1200" u="none" strike="noStrike" kern="1200" dirty="0">
                          <a:solidFill>
                            <a:schemeClr val="tx1"/>
                          </a:solidFill>
                          <a:effectLst/>
                          <a:latin typeface="+mn-lt"/>
                          <a:ea typeface="+mn-ea"/>
                          <a:cs typeface="+mn-cs"/>
                        </a:rPr>
                        <a:t>0.16</a:t>
                      </a:r>
                    </a:p>
                  </a:txBody>
                  <a:tcPr marL="91464" marR="91464" marT="45741" marB="45741"/>
                </a:tc>
                <a:extLst>
                  <a:ext uri="{0D108BD9-81ED-4DB2-BD59-A6C34878D82A}">
                    <a16:rowId xmlns:a16="http://schemas.microsoft.com/office/drawing/2014/main" xmlns="" val="10003"/>
                  </a:ext>
                </a:extLst>
              </a:tr>
            </a:tbl>
          </a:graphicData>
        </a:graphic>
      </p:graphicFrame>
      <p:pic>
        <p:nvPicPr>
          <p:cNvPr id="34" name="33 Imagen">
            <a:extLst>
              <a:ext uri="{FF2B5EF4-FFF2-40B4-BE49-F238E27FC236}">
                <a16:creationId xmlns:a16="http://schemas.microsoft.com/office/drawing/2014/main" xmlns="" id="{4BCDA868-7139-406C-A31E-7393CD6880D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r="55727"/>
          <a:stretch>
            <a:fillRect/>
          </a:stretch>
        </p:blipFill>
        <p:spPr bwMode="auto">
          <a:xfrm>
            <a:off x="0" y="3575050"/>
            <a:ext cx="8223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a:extLst>
              <a:ext uri="{FF2B5EF4-FFF2-40B4-BE49-F238E27FC236}">
                <a16:creationId xmlns:a16="http://schemas.microsoft.com/office/drawing/2014/main" xmlns="" id="{E776A11A-F781-445F-813F-95EBCA4A547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0825" y="5505450"/>
            <a:ext cx="673100"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a:extLst>
              <a:ext uri="{FF2B5EF4-FFF2-40B4-BE49-F238E27FC236}">
                <a16:creationId xmlns:a16="http://schemas.microsoft.com/office/drawing/2014/main" xmlns="" id="{047BD3A0-F257-40D8-B8C8-BE9AEAF135DC}"/>
              </a:ext>
            </a:extLst>
          </p:cNvPr>
          <p:cNvSpPr txBox="1">
            <a:spLocks noChangeArrowheads="1"/>
          </p:cNvSpPr>
          <p:nvPr/>
        </p:nvSpPr>
        <p:spPr bwMode="auto">
          <a:xfrm>
            <a:off x="390525" y="2655888"/>
            <a:ext cx="1589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UAV+sensors</a:t>
            </a:r>
          </a:p>
        </p:txBody>
      </p:sp>
      <p:sp>
        <p:nvSpPr>
          <p:cNvPr id="38" name="37 CuadroTexto">
            <a:extLst>
              <a:ext uri="{FF2B5EF4-FFF2-40B4-BE49-F238E27FC236}">
                <a16:creationId xmlns:a16="http://schemas.microsoft.com/office/drawing/2014/main" xmlns="" id="{B6F6BB64-6DB7-4EE8-93E2-90A6CA32F3EF}"/>
              </a:ext>
            </a:extLst>
          </p:cNvPr>
          <p:cNvSpPr txBox="1">
            <a:spLocks noChangeArrowheads="1"/>
          </p:cNvSpPr>
          <p:nvPr/>
        </p:nvSpPr>
        <p:spPr bwMode="auto">
          <a:xfrm>
            <a:off x="33338" y="5010150"/>
            <a:ext cx="2393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Field damage inventory</a:t>
            </a:r>
          </a:p>
        </p:txBody>
      </p:sp>
      <p:pic>
        <p:nvPicPr>
          <p:cNvPr id="37" name="Imagen 5">
            <a:extLst>
              <a:ext uri="{FF2B5EF4-FFF2-40B4-BE49-F238E27FC236}">
                <a16:creationId xmlns:a16="http://schemas.microsoft.com/office/drawing/2014/main" xmlns="" id="{27D6B334-EBF1-4E84-92DE-F4A11703964E}"/>
              </a:ext>
            </a:extLst>
          </p:cNvPr>
          <p:cNvPicPr>
            <a:picLocks noChangeAspect="1"/>
          </p:cNvPicPr>
          <p:nvPr/>
        </p:nvPicPr>
        <p:blipFill>
          <a:blip r:embed="rId15">
            <a:extLst/>
          </a:blip>
          <a:stretch>
            <a:fillRect/>
          </a:stretch>
        </p:blipFill>
        <p:spPr>
          <a:xfrm>
            <a:off x="1040325" y="5504875"/>
            <a:ext cx="1155411" cy="1091221"/>
          </a:xfrm>
          <a:prstGeom prst="ellipse">
            <a:avLst/>
          </a:prstGeom>
          <a:ln w="25400" cap="rnd">
            <a:solidFill>
              <a:schemeClr val="accent1">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6" grpId="0" animBg="1"/>
      <p:bldP spid="20" grpId="0" animBg="1"/>
      <p:bldP spid="23" grpId="0" animBg="1"/>
      <p:bldP spid="24" grpId="0" animBg="1"/>
      <p:bldP spid="45" grpId="0"/>
      <p:bldP spid="49" grpId="0"/>
      <p:bldP spid="3"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a:extLst>
              <a:ext uri="{FF2B5EF4-FFF2-40B4-BE49-F238E27FC236}">
                <a16:creationId xmlns:a16="http://schemas.microsoft.com/office/drawing/2014/main" xmlns="" id="{F57E554C-19E0-432F-BDE5-9C2F6AB401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8" y="3100388"/>
            <a:ext cx="4899025" cy="342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Rectángulo">
            <a:extLst>
              <a:ext uri="{FF2B5EF4-FFF2-40B4-BE49-F238E27FC236}">
                <a16:creationId xmlns:a16="http://schemas.microsoft.com/office/drawing/2014/main" xmlns="" id="{158EB6AA-77ED-4923-B62F-98562D04F41E}"/>
              </a:ext>
            </a:extLst>
          </p:cNvPr>
          <p:cNvSpPr/>
          <p:nvPr/>
        </p:nvSpPr>
        <p:spPr>
          <a:xfrm>
            <a:off x="0" y="0"/>
            <a:ext cx="9144000" cy="6858000"/>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15364" name="16 Grupo">
            <a:extLst>
              <a:ext uri="{FF2B5EF4-FFF2-40B4-BE49-F238E27FC236}">
                <a16:creationId xmlns:a16="http://schemas.microsoft.com/office/drawing/2014/main" xmlns="" id="{14CECEE2-CCFD-4DEA-95D2-B7ADAB31F996}"/>
              </a:ext>
            </a:extLst>
          </p:cNvPr>
          <p:cNvGrpSpPr>
            <a:grpSpLocks/>
          </p:cNvGrpSpPr>
          <p:nvPr/>
        </p:nvGrpSpPr>
        <p:grpSpPr bwMode="auto">
          <a:xfrm>
            <a:off x="250825" y="119063"/>
            <a:ext cx="2671763" cy="606425"/>
            <a:chOff x="250825" y="119063"/>
            <a:chExt cx="2672514" cy="606425"/>
          </a:xfrm>
        </p:grpSpPr>
        <p:sp>
          <p:nvSpPr>
            <p:cNvPr id="18" name="17 CuadroTexto">
              <a:extLst>
                <a:ext uri="{FF2B5EF4-FFF2-40B4-BE49-F238E27FC236}">
                  <a16:creationId xmlns:a16="http://schemas.microsoft.com/office/drawing/2014/main" xmlns="" id="{290B4374-E7B4-4B9A-94EA-C777D14A850B}"/>
                </a:ext>
              </a:extLst>
            </p:cNvPr>
            <p:cNvSpPr txBox="1"/>
            <p:nvPr/>
          </p:nvSpPr>
          <p:spPr>
            <a:xfrm>
              <a:off x="250825" y="119063"/>
              <a:ext cx="2666162" cy="5238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defPPr>
                <a:defRPr lang="es-ES"/>
              </a:defPPr>
              <a:lvl1pPr algn="ctr">
                <a:defRPr sz="2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000000"/>
                  </a:solidFill>
                  <a:effectLst/>
                  <a:uLnTx/>
                  <a:uFillTx/>
                  <a:latin typeface="Calibri"/>
                  <a:ea typeface="+mn-ea"/>
                  <a:cs typeface="+mn-cs"/>
                </a:rPr>
                <a:t>METHODOLOGY</a:t>
              </a:r>
            </a:p>
          </p:txBody>
        </p:sp>
        <p:sp>
          <p:nvSpPr>
            <p:cNvPr id="19" name="15 Medio marco">
              <a:extLst>
                <a:ext uri="{FF2B5EF4-FFF2-40B4-BE49-F238E27FC236}">
                  <a16:creationId xmlns:a16="http://schemas.microsoft.com/office/drawing/2014/main" xmlns="" id="{2DFE5C9C-21BD-4195-B02C-DCF9C68692DB}"/>
                </a:ext>
              </a:extLst>
            </p:cNvPr>
            <p:cNvSpPr/>
            <p:nvPr/>
          </p:nvSpPr>
          <p:spPr>
            <a:xfrm>
              <a:off x="252413" y="534988"/>
              <a:ext cx="2670926" cy="190500"/>
            </a:xfrm>
            <a:prstGeom prst="halfFrame">
              <a:avLst/>
            </a:prstGeom>
            <a:solidFill>
              <a:srgbClr val="F9B639"/>
            </a:solidFill>
            <a:ln w="31800" cap="flat" cmpd="sng" algn="ctr">
              <a:solidFill>
                <a:sysClr val="window" lastClr="FFFFFF"/>
              </a:solidFill>
              <a:prstDash val="solid"/>
            </a:ln>
            <a:effectLst>
              <a:outerShdw blurRad="50800" dist="25000" dir="5400000" rotWithShape="0">
                <a:srgbClr val="F9B639">
                  <a:shade val="30000"/>
                  <a:satMod val="150000"/>
                  <a:alpha val="38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sp>
        <p:nvSpPr>
          <p:cNvPr id="15365" name="5 Rectángulo">
            <a:extLst>
              <a:ext uri="{FF2B5EF4-FFF2-40B4-BE49-F238E27FC236}">
                <a16:creationId xmlns:a16="http://schemas.microsoft.com/office/drawing/2014/main" xmlns="" id="{DBBEA290-3583-4304-BD02-DB6636E483FA}"/>
              </a:ext>
            </a:extLst>
          </p:cNvPr>
          <p:cNvSpPr>
            <a:spLocks noChangeArrowheads="1"/>
          </p:cNvSpPr>
          <p:nvPr/>
        </p:nvSpPr>
        <p:spPr bwMode="auto">
          <a:xfrm>
            <a:off x="33338" y="13335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altLang="es-E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8" name="7 CuadroTexto">
            <a:extLst>
              <a:ext uri="{FF2B5EF4-FFF2-40B4-BE49-F238E27FC236}">
                <a16:creationId xmlns:a16="http://schemas.microsoft.com/office/drawing/2014/main" xmlns="" id="{0764349C-6B88-4812-AFEB-4E2FFD52B51B}"/>
              </a:ext>
            </a:extLst>
          </p:cNvPr>
          <p:cNvSpPr txBox="1"/>
          <p:nvPr/>
        </p:nvSpPr>
        <p:spPr>
          <a:xfrm>
            <a:off x="360363" y="725488"/>
            <a:ext cx="5867400" cy="49212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600" b="1" i="0" u="none" strike="noStrike" kern="1200" cap="none" spc="0" normalizeH="0" baseline="0" noProof="0" dirty="0">
                <a:ln>
                  <a:noFill/>
                </a:ln>
                <a:solidFill>
                  <a:srgbClr val="F79646">
                    <a:lumMod val="75000"/>
                  </a:srgbClr>
                </a:solidFill>
                <a:effectLst/>
                <a:uLnTx/>
                <a:uFillTx/>
                <a:latin typeface="Calibri"/>
                <a:ea typeface="+mn-ea"/>
                <a:cs typeface="+mn-cs"/>
              </a:rPr>
              <a:t>1. Data acquisition: Field measurements</a:t>
            </a:r>
          </a:p>
        </p:txBody>
      </p:sp>
      <p:sp>
        <p:nvSpPr>
          <p:cNvPr id="16" name="Rectángulo 9">
            <a:extLst>
              <a:ext uri="{FF2B5EF4-FFF2-40B4-BE49-F238E27FC236}">
                <a16:creationId xmlns:a16="http://schemas.microsoft.com/office/drawing/2014/main" xmlns="" id="{EEB6A476-24C1-474E-89EA-7DFB5D6F2425}"/>
              </a:ext>
            </a:extLst>
          </p:cNvPr>
          <p:cNvSpPr>
            <a:spLocks noChangeArrowheads="1"/>
          </p:cNvSpPr>
          <p:nvPr/>
        </p:nvSpPr>
        <p:spPr bwMode="auto">
          <a:xfrm>
            <a:off x="468313" y="1208088"/>
            <a:ext cx="8174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s-ES" sz="2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The areas to be selected had to meet the following requirements</a:t>
            </a:r>
          </a:p>
        </p:txBody>
      </p:sp>
      <p:sp>
        <p:nvSpPr>
          <p:cNvPr id="17" name="16 Rectángulo">
            <a:extLst>
              <a:ext uri="{FF2B5EF4-FFF2-40B4-BE49-F238E27FC236}">
                <a16:creationId xmlns:a16="http://schemas.microsoft.com/office/drawing/2014/main" xmlns="" id="{896162AE-48F3-4A6B-830A-E0EF3728E878}"/>
              </a:ext>
            </a:extLst>
          </p:cNvPr>
          <p:cNvSpPr>
            <a:spLocks noChangeArrowheads="1"/>
          </p:cNvSpPr>
          <p:nvPr/>
        </p:nvSpPr>
        <p:spPr bwMode="auto">
          <a:xfrm>
            <a:off x="447675" y="1716088"/>
            <a:ext cx="85566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s-ES" altLang="es-ES" sz="20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Eucalyptus</a:t>
            </a:r>
            <a:r>
              <a:rPr kumimoji="0" lang="es-ES" altLang="es-ES" sz="20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s-ES" altLang="es-ES" sz="2000" b="0" i="1"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globulus</a:t>
            </a:r>
            <a:r>
              <a:rPr kumimoji="0" lang="es-ES" altLang="es-ES" sz="20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s-ES" altLang="es-E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plantations</a:t>
            </a:r>
            <a:r>
              <a:rPr kumimoji="0" lang="es-ES" altLang="es-E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(4-6 </a:t>
            </a:r>
            <a:r>
              <a:rPr kumimoji="0" lang="es-ES" altLang="es-E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years</a:t>
            </a:r>
            <a:r>
              <a:rPr kumimoji="0" lang="es-ES" altLang="es-E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s-ES" altLang="es-E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old</a:t>
            </a:r>
            <a:r>
              <a:rPr kumimoji="0" lang="es-ES" altLang="es-E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s-ES" altLang="es-E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Continous</a:t>
            </a:r>
            <a:r>
              <a:rPr kumimoji="0" lang="es-ES" altLang="es-E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stands (at </a:t>
            </a:r>
            <a:r>
              <a:rPr kumimoji="0" lang="es-ES" altLang="es-E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least</a:t>
            </a:r>
            <a:r>
              <a:rPr kumimoji="0" lang="es-ES" altLang="es-E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5 ha)</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s-ES" altLang="es-E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Different</a:t>
            </a:r>
            <a:r>
              <a:rPr kumimoji="0" lang="es-ES" altLang="es-E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s-ES" altLang="es-E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degree</a:t>
            </a:r>
            <a:r>
              <a:rPr kumimoji="0" lang="es-ES" altLang="es-E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s-ES" altLang="es-E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of</a:t>
            </a:r>
            <a:r>
              <a:rPr kumimoji="0" lang="es-ES" altLang="es-E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s-ES" altLang="es-E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attack</a:t>
            </a:r>
            <a:r>
              <a:rPr kumimoji="0" lang="es-ES" altLang="es-E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s-ES" altLang="es-E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Differences</a:t>
            </a:r>
            <a:r>
              <a:rPr kumimoji="0" lang="es-ES" altLang="es-E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in </a:t>
            </a:r>
            <a:r>
              <a:rPr kumimoji="0" lang="es-ES" altLang="es-ES" sz="2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orography</a:t>
            </a:r>
            <a:r>
              <a:rPr kumimoji="0" lang="es-ES" altLang="es-E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p:txBody>
      </p:sp>
      <p:sp>
        <p:nvSpPr>
          <p:cNvPr id="56" name="55 CuadroTexto">
            <a:extLst>
              <a:ext uri="{FF2B5EF4-FFF2-40B4-BE49-F238E27FC236}">
                <a16:creationId xmlns:a16="http://schemas.microsoft.com/office/drawing/2014/main" xmlns="" id="{5EBB7C82-8271-4B95-AFAC-75265BF1855C}"/>
              </a:ext>
            </a:extLst>
          </p:cNvPr>
          <p:cNvSpPr txBox="1"/>
          <p:nvPr/>
        </p:nvSpPr>
        <p:spPr>
          <a:xfrm>
            <a:off x="5789613" y="1749425"/>
            <a:ext cx="3013075" cy="101600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Height</a:t>
            </a:r>
            <a:r>
              <a:rPr kumimoji="0" lang="es-ES"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and </a:t>
            </a:r>
            <a:r>
              <a:rPr kumimoji="0" lang="es-ES" sz="2000" b="0"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diameters</a:t>
            </a:r>
            <a:r>
              <a:rPr kumimoji="0" lang="es-ES"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Phenology</a:t>
            </a:r>
            <a:endParaRPr kumimoji="0" lang="es-ES"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Defoliation</a:t>
            </a:r>
            <a:r>
              <a:rPr kumimoji="0" lang="es-ES" sz="2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measurements</a:t>
            </a:r>
          </a:p>
        </p:txBody>
      </p:sp>
      <p:pic>
        <p:nvPicPr>
          <p:cNvPr id="15370" name="4 Imagen">
            <a:extLst>
              <a:ext uri="{FF2B5EF4-FFF2-40B4-BE49-F238E27FC236}">
                <a16:creationId xmlns:a16="http://schemas.microsoft.com/office/drawing/2014/main" xmlns="" id="{71F0D4B0-E062-4F00-9EA0-F3D10AE349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4663" y="92075"/>
            <a:ext cx="44910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9 Conector recto">
            <a:extLst>
              <a:ext uri="{FF2B5EF4-FFF2-40B4-BE49-F238E27FC236}">
                <a16:creationId xmlns:a16="http://schemas.microsoft.com/office/drawing/2014/main" xmlns="" id="{2C7926C3-DECC-4480-8FBD-4E2A90CAB315}"/>
              </a:ext>
            </a:extLst>
          </p:cNvPr>
          <p:cNvCxnSpPr/>
          <p:nvPr/>
        </p:nvCxnSpPr>
        <p:spPr>
          <a:xfrm>
            <a:off x="4284663" y="534988"/>
            <a:ext cx="115093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5 Imagen">
            <a:extLst>
              <a:ext uri="{FF2B5EF4-FFF2-40B4-BE49-F238E27FC236}">
                <a16:creationId xmlns:a16="http://schemas.microsoft.com/office/drawing/2014/main" xmlns="" id="{91A3444B-DE11-4186-94D2-85BA7BCCD6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2460" t="26923" r="9267" b="27869"/>
          <a:stretch>
            <a:fillRect/>
          </a:stretch>
        </p:blipFill>
        <p:spPr bwMode="auto">
          <a:xfrm>
            <a:off x="252413" y="3759200"/>
            <a:ext cx="1046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8 Imagen">
            <a:extLst>
              <a:ext uri="{FF2B5EF4-FFF2-40B4-BE49-F238E27FC236}">
                <a16:creationId xmlns:a16="http://schemas.microsoft.com/office/drawing/2014/main" xmlns="" id="{58A770BB-AFC0-44AE-8C17-29C7AA57FF5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t="23743" b="29222"/>
          <a:stretch>
            <a:fillRect/>
          </a:stretch>
        </p:blipFill>
        <p:spPr bwMode="auto">
          <a:xfrm>
            <a:off x="2338388" y="3584575"/>
            <a:ext cx="584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10 Imagen">
            <a:extLst>
              <a:ext uri="{FF2B5EF4-FFF2-40B4-BE49-F238E27FC236}">
                <a16:creationId xmlns:a16="http://schemas.microsoft.com/office/drawing/2014/main" xmlns="" id="{34A6F1BC-9696-4FA5-B2BD-2A8C27E28F0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0763" y="4652963"/>
            <a:ext cx="117475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23 Abrir corchete">
            <a:extLst>
              <a:ext uri="{FF2B5EF4-FFF2-40B4-BE49-F238E27FC236}">
                <a16:creationId xmlns:a16="http://schemas.microsoft.com/office/drawing/2014/main" xmlns="" id="{D27826E4-72A9-40D2-AABC-F1D66129C5BA}"/>
              </a:ext>
            </a:extLst>
          </p:cNvPr>
          <p:cNvSpPr/>
          <p:nvPr/>
        </p:nvSpPr>
        <p:spPr>
          <a:xfrm>
            <a:off x="5745163" y="1809750"/>
            <a:ext cx="44450" cy="955675"/>
          </a:xfrm>
          <a:prstGeom prst="leftBracket">
            <a:avLst/>
          </a:prstGeom>
          <a:solidFill>
            <a:schemeClr val="accent6">
              <a:lumMod val="75000"/>
            </a:schemeClr>
          </a:solidFill>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79646">
                  <a:lumMod val="75000"/>
                </a:srgbClr>
              </a:solidFill>
              <a:effectLst/>
              <a:uLnTx/>
              <a:uFillTx/>
              <a:latin typeface="Calibri"/>
              <a:ea typeface="+mn-ea"/>
              <a:cs typeface="+mn-cs"/>
            </a:endParaRPr>
          </a:p>
        </p:txBody>
      </p:sp>
      <p:pic>
        <p:nvPicPr>
          <p:cNvPr id="3" name="2 Imagen">
            <a:extLst>
              <a:ext uri="{FF2B5EF4-FFF2-40B4-BE49-F238E27FC236}">
                <a16:creationId xmlns:a16="http://schemas.microsoft.com/office/drawing/2014/main" xmlns="" id="{E5D028DE-2DBF-4C8B-88DB-82A8763EEB7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64150" y="2868613"/>
            <a:ext cx="3857625"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6 Conector recto de flecha">
            <a:extLst>
              <a:ext uri="{FF2B5EF4-FFF2-40B4-BE49-F238E27FC236}">
                <a16:creationId xmlns:a16="http://schemas.microsoft.com/office/drawing/2014/main" xmlns="" id="{0EAF69E0-9F20-4841-8590-5A7C75388B33}"/>
              </a:ext>
            </a:extLst>
          </p:cNvPr>
          <p:cNvCxnSpPr/>
          <p:nvPr/>
        </p:nvCxnSpPr>
        <p:spPr>
          <a:xfrm>
            <a:off x="5256213" y="3362325"/>
            <a:ext cx="36512" cy="3306763"/>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 name="1 Imagen">
            <a:extLst>
              <a:ext uri="{FF2B5EF4-FFF2-40B4-BE49-F238E27FC236}">
                <a16:creationId xmlns:a16="http://schemas.microsoft.com/office/drawing/2014/main" xmlns="" id="{9C39B6E3-F932-467B-AAE2-5A71B8B3CD8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54150" y="3308350"/>
            <a:ext cx="55086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6" grpId="0"/>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7 Imagen">
            <a:extLst>
              <a:ext uri="{FF2B5EF4-FFF2-40B4-BE49-F238E27FC236}">
                <a16:creationId xmlns:a16="http://schemas.microsoft.com/office/drawing/2014/main" xmlns="" id="{A7630032-DF22-460D-9150-FF459CC4A429}"/>
              </a:ext>
            </a:extLst>
          </p:cNvPr>
          <p:cNvPicPr>
            <a:picLocks noChangeAspect="1"/>
          </p:cNvPicPr>
          <p:nvPr/>
        </p:nvPicPr>
        <p:blipFill>
          <a:blip r:embed="rId4">
            <a:extLst>
              <a:ext uri="{28A0092B-C50C-407E-A947-70E740481C1C}">
                <a14:useLocalDpi xmlns:a14="http://schemas.microsoft.com/office/drawing/2010/main" val="0"/>
              </a:ext>
            </a:extLst>
          </a:blip>
          <a:srcRect t="44926" r="55698"/>
          <a:stretch>
            <a:fillRect/>
          </a:stretch>
        </p:blipFill>
        <p:spPr bwMode="auto">
          <a:xfrm>
            <a:off x="2843213" y="4506913"/>
            <a:ext cx="169545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21 Rectángulo">
            <a:extLst>
              <a:ext uri="{FF2B5EF4-FFF2-40B4-BE49-F238E27FC236}">
                <a16:creationId xmlns:a16="http://schemas.microsoft.com/office/drawing/2014/main" xmlns="" id="{E5B450CB-C5EB-454B-948F-E886883EE9C1}"/>
              </a:ext>
            </a:extLst>
          </p:cNvPr>
          <p:cNvSpPr>
            <a:spLocks noChangeArrowheads="1"/>
          </p:cNvSpPr>
          <p:nvPr/>
        </p:nvSpPr>
        <p:spPr bwMode="auto">
          <a:xfrm>
            <a:off x="363538" y="1112838"/>
            <a:ext cx="54975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300"/>
              </a:spcBef>
              <a:spcAft>
                <a:spcPts val="300"/>
              </a:spcAft>
              <a:buClrTx/>
              <a:buSzTx/>
              <a:buFontTx/>
              <a:buNone/>
              <a:tabLst/>
              <a:defRPr/>
            </a:pPr>
            <a:r>
              <a:rPr kumimoji="0" lang="es-ES" altLang="es-ES" sz="20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UAV eBee RTK</a:t>
            </a:r>
          </a:p>
          <a:p>
            <a:pPr marL="0" marR="0" lvl="0" indent="0" algn="l" defTabSz="914400" rtl="0" eaLnBrk="1" fontAlgn="base" latinLnBrk="0" hangingPunct="1">
              <a:lnSpc>
                <a:spcPct val="100000"/>
              </a:lnSpc>
              <a:spcBef>
                <a:spcPts val="300"/>
              </a:spcBef>
              <a:spcAft>
                <a:spcPts val="300"/>
              </a:spcAft>
              <a:buClrTx/>
              <a:buSzTx/>
              <a:buFontTx/>
              <a:buNone/>
              <a:tabLst/>
              <a:defRPr/>
            </a:pPr>
            <a:endParaRPr kumimoji="0" lang="es-ES" altLang="es-E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ts val="300"/>
              </a:spcBef>
              <a:spcAft>
                <a:spcPts val="300"/>
              </a:spcAft>
              <a:buClrTx/>
              <a:buSzTx/>
              <a:buFontTx/>
              <a:buNone/>
              <a:tabLst/>
              <a:defRPr/>
            </a:pPr>
            <a:endParaRPr kumimoji="0" lang="es-ES" altLang="es-E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 name="13 Rectángulo">
            <a:extLst>
              <a:ext uri="{FF2B5EF4-FFF2-40B4-BE49-F238E27FC236}">
                <a16:creationId xmlns:a16="http://schemas.microsoft.com/office/drawing/2014/main" xmlns="" id="{3BAF32DB-07A5-43DD-BBDF-DECBAC45E1A7}"/>
              </a:ext>
            </a:extLst>
          </p:cNvPr>
          <p:cNvSpPr/>
          <p:nvPr/>
        </p:nvSpPr>
        <p:spPr>
          <a:xfrm>
            <a:off x="0" y="0"/>
            <a:ext cx="9144000" cy="6858000"/>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17413" name="16 Grupo">
            <a:extLst>
              <a:ext uri="{FF2B5EF4-FFF2-40B4-BE49-F238E27FC236}">
                <a16:creationId xmlns:a16="http://schemas.microsoft.com/office/drawing/2014/main" xmlns="" id="{212A7440-9890-4D99-A127-053E47126CFA}"/>
              </a:ext>
            </a:extLst>
          </p:cNvPr>
          <p:cNvGrpSpPr>
            <a:grpSpLocks/>
          </p:cNvGrpSpPr>
          <p:nvPr/>
        </p:nvGrpSpPr>
        <p:grpSpPr bwMode="auto">
          <a:xfrm>
            <a:off x="250825" y="119063"/>
            <a:ext cx="2671763" cy="606425"/>
            <a:chOff x="250825" y="119063"/>
            <a:chExt cx="2672514" cy="606425"/>
          </a:xfrm>
        </p:grpSpPr>
        <p:sp>
          <p:nvSpPr>
            <p:cNvPr id="18" name="17 CuadroTexto">
              <a:extLst>
                <a:ext uri="{FF2B5EF4-FFF2-40B4-BE49-F238E27FC236}">
                  <a16:creationId xmlns:a16="http://schemas.microsoft.com/office/drawing/2014/main" xmlns="" id="{15F129CC-0240-4B3A-8699-F6ACC205EAC9}"/>
                </a:ext>
              </a:extLst>
            </p:cNvPr>
            <p:cNvSpPr txBox="1"/>
            <p:nvPr/>
          </p:nvSpPr>
          <p:spPr>
            <a:xfrm>
              <a:off x="250825" y="119063"/>
              <a:ext cx="2666162" cy="5238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defPPr>
                <a:defRPr lang="es-ES"/>
              </a:defPPr>
              <a:lvl1pPr algn="ctr">
                <a:defRPr sz="2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000000"/>
                  </a:solidFill>
                  <a:effectLst/>
                  <a:uLnTx/>
                  <a:uFillTx/>
                  <a:latin typeface="Calibri"/>
                  <a:ea typeface="+mn-ea"/>
                  <a:cs typeface="+mn-cs"/>
                </a:rPr>
                <a:t>METHODOLOGY</a:t>
              </a:r>
            </a:p>
          </p:txBody>
        </p:sp>
        <p:sp>
          <p:nvSpPr>
            <p:cNvPr id="19" name="15 Medio marco">
              <a:extLst>
                <a:ext uri="{FF2B5EF4-FFF2-40B4-BE49-F238E27FC236}">
                  <a16:creationId xmlns:a16="http://schemas.microsoft.com/office/drawing/2014/main" xmlns="" id="{C8113D9F-19C3-4022-AB3F-8117A2E161F6}"/>
                </a:ext>
              </a:extLst>
            </p:cNvPr>
            <p:cNvSpPr/>
            <p:nvPr/>
          </p:nvSpPr>
          <p:spPr>
            <a:xfrm>
              <a:off x="252413" y="534988"/>
              <a:ext cx="2670926" cy="190500"/>
            </a:xfrm>
            <a:prstGeom prst="halfFrame">
              <a:avLst/>
            </a:prstGeom>
            <a:solidFill>
              <a:srgbClr val="F9B639"/>
            </a:solidFill>
            <a:ln w="31800" cap="flat" cmpd="sng" algn="ctr">
              <a:solidFill>
                <a:sysClr val="window" lastClr="FFFFFF"/>
              </a:solidFill>
              <a:prstDash val="solid"/>
            </a:ln>
            <a:effectLst>
              <a:outerShdw blurRad="50800" dist="25000" dir="5400000" rotWithShape="0">
                <a:srgbClr val="F9B639">
                  <a:shade val="30000"/>
                  <a:satMod val="150000"/>
                  <a:alpha val="38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sp>
        <p:nvSpPr>
          <p:cNvPr id="17414" name="5 Rectángulo">
            <a:extLst>
              <a:ext uri="{FF2B5EF4-FFF2-40B4-BE49-F238E27FC236}">
                <a16:creationId xmlns:a16="http://schemas.microsoft.com/office/drawing/2014/main" xmlns="" id="{82FC836E-CFFE-4671-AC9C-658651D5BE13}"/>
              </a:ext>
            </a:extLst>
          </p:cNvPr>
          <p:cNvSpPr>
            <a:spLocks noChangeArrowheads="1"/>
          </p:cNvSpPr>
          <p:nvPr/>
        </p:nvSpPr>
        <p:spPr bwMode="auto">
          <a:xfrm>
            <a:off x="33338" y="13335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altLang="es-E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p>
        </p:txBody>
      </p:sp>
      <p:grpSp>
        <p:nvGrpSpPr>
          <p:cNvPr id="12" name="11 Grupo">
            <a:extLst>
              <a:ext uri="{FF2B5EF4-FFF2-40B4-BE49-F238E27FC236}">
                <a16:creationId xmlns:a16="http://schemas.microsoft.com/office/drawing/2014/main" xmlns="" id="{CD60B543-D801-4E6D-82DE-891A49D03CF2}"/>
              </a:ext>
            </a:extLst>
          </p:cNvPr>
          <p:cNvGrpSpPr>
            <a:grpSpLocks/>
          </p:cNvGrpSpPr>
          <p:nvPr/>
        </p:nvGrpSpPr>
        <p:grpSpPr bwMode="auto">
          <a:xfrm>
            <a:off x="250825" y="3914775"/>
            <a:ext cx="2503488" cy="2489200"/>
            <a:chOff x="5742127" y="3490510"/>
            <a:chExt cx="3303702" cy="2972854"/>
          </a:xfrm>
        </p:grpSpPr>
        <p:pic>
          <p:nvPicPr>
            <p:cNvPr id="17437" name="Picture 2">
              <a:extLst>
                <a:ext uri="{FF2B5EF4-FFF2-40B4-BE49-F238E27FC236}">
                  <a16:creationId xmlns:a16="http://schemas.microsoft.com/office/drawing/2014/main" xmlns="" id="{CD8A9EF3-50F9-4228-B979-CC21E22EB9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3460" t="23523" r="33958" b="28667"/>
            <a:stretch>
              <a:fillRect/>
            </a:stretch>
          </p:blipFill>
          <p:spPr bwMode="auto">
            <a:xfrm>
              <a:off x="5742127" y="3490510"/>
              <a:ext cx="3303702" cy="2464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38" name="14 CuadroTexto">
              <a:extLst>
                <a:ext uri="{FF2B5EF4-FFF2-40B4-BE49-F238E27FC236}">
                  <a16:creationId xmlns:a16="http://schemas.microsoft.com/office/drawing/2014/main" xmlns="" id="{B91DB927-7838-45C2-A3BF-C30DBCF92D3C}"/>
                </a:ext>
              </a:extLst>
            </p:cNvPr>
            <p:cNvSpPr txBox="1">
              <a:spLocks noChangeArrowheads="1"/>
            </p:cNvSpPr>
            <p:nvPr/>
          </p:nvSpPr>
          <p:spPr bwMode="auto">
            <a:xfrm>
              <a:off x="6171354" y="5976255"/>
              <a:ext cx="2668055" cy="48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altLang="es-E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Example of a flight plan with S110NIR camera</a:t>
              </a:r>
            </a:p>
          </p:txBody>
        </p:sp>
      </p:grpSp>
      <p:sp>
        <p:nvSpPr>
          <p:cNvPr id="2" name="1 CuadroTexto">
            <a:extLst>
              <a:ext uri="{FF2B5EF4-FFF2-40B4-BE49-F238E27FC236}">
                <a16:creationId xmlns:a16="http://schemas.microsoft.com/office/drawing/2014/main" xmlns="" id="{3D2C808E-91CC-4A81-B03F-F8A87876BE2B}"/>
              </a:ext>
            </a:extLst>
          </p:cNvPr>
          <p:cNvSpPr txBox="1"/>
          <p:nvPr/>
        </p:nvSpPr>
        <p:spPr>
          <a:xfrm>
            <a:off x="250825" y="692150"/>
            <a:ext cx="4491038" cy="49371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600" b="1" i="0" u="none" strike="noStrike" kern="1200" cap="none" spc="0" normalizeH="0" baseline="0" noProof="0" dirty="0">
                <a:ln>
                  <a:noFill/>
                </a:ln>
                <a:solidFill>
                  <a:srgbClr val="F79646">
                    <a:lumMod val="75000"/>
                  </a:srgbClr>
                </a:solidFill>
                <a:effectLst/>
                <a:uLnTx/>
                <a:uFillTx/>
                <a:latin typeface="Calibri"/>
                <a:ea typeface="+mn-ea"/>
                <a:cs typeface="+mn-cs"/>
              </a:rPr>
              <a:t>1. Data acquisition </a:t>
            </a:r>
            <a:r>
              <a:rPr kumimoji="0" lang="es-ES" sz="2600" b="1" i="0" u="none" strike="noStrike" kern="1200" cap="none" spc="0" normalizeH="0" baseline="0" noProof="0" dirty="0" err="1">
                <a:ln>
                  <a:noFill/>
                </a:ln>
                <a:solidFill>
                  <a:srgbClr val="F79646">
                    <a:lumMod val="75000"/>
                  </a:srgbClr>
                </a:solidFill>
                <a:effectLst/>
                <a:uLnTx/>
                <a:uFillTx/>
                <a:latin typeface="Calibri"/>
                <a:ea typeface="+mn-ea"/>
                <a:cs typeface="+mn-cs"/>
              </a:rPr>
              <a:t>with</a:t>
            </a:r>
            <a:r>
              <a:rPr kumimoji="0" lang="es-ES" sz="2600" b="1" i="0" u="none" strike="noStrike" kern="1200" cap="none" spc="0" normalizeH="0" baseline="0" noProof="0" dirty="0">
                <a:ln>
                  <a:noFill/>
                </a:ln>
                <a:solidFill>
                  <a:srgbClr val="F79646">
                    <a:lumMod val="75000"/>
                  </a:srgbClr>
                </a:solidFill>
                <a:effectLst/>
                <a:uLnTx/>
                <a:uFillTx/>
                <a:latin typeface="Calibri"/>
                <a:ea typeface="+mn-ea"/>
                <a:cs typeface="+mn-cs"/>
              </a:rPr>
              <a:t> a UAV </a:t>
            </a:r>
          </a:p>
        </p:txBody>
      </p:sp>
      <p:pic>
        <p:nvPicPr>
          <p:cNvPr id="17417" name="24 Imagen">
            <a:extLst>
              <a:ext uri="{FF2B5EF4-FFF2-40B4-BE49-F238E27FC236}">
                <a16:creationId xmlns:a16="http://schemas.microsoft.com/office/drawing/2014/main" xmlns="" id="{7AD28562-4F03-4B7F-BBA8-A576B8DF00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663" y="92075"/>
            <a:ext cx="44910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25 Conector recto">
            <a:extLst>
              <a:ext uri="{FF2B5EF4-FFF2-40B4-BE49-F238E27FC236}">
                <a16:creationId xmlns:a16="http://schemas.microsoft.com/office/drawing/2014/main" xmlns="" id="{E32CEE29-A7B4-4F9E-87E1-F615E5CE2527}"/>
              </a:ext>
            </a:extLst>
          </p:cNvPr>
          <p:cNvCxnSpPr/>
          <p:nvPr/>
        </p:nvCxnSpPr>
        <p:spPr>
          <a:xfrm>
            <a:off x="4284663" y="534988"/>
            <a:ext cx="115093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3" name="32 Grupo">
            <a:extLst>
              <a:ext uri="{FF2B5EF4-FFF2-40B4-BE49-F238E27FC236}">
                <a16:creationId xmlns:a16="http://schemas.microsoft.com/office/drawing/2014/main" xmlns="" id="{663A959D-66BF-474D-8143-F9CE9E287850}"/>
              </a:ext>
            </a:extLst>
          </p:cNvPr>
          <p:cNvGrpSpPr>
            <a:grpSpLocks/>
          </p:cNvGrpSpPr>
          <p:nvPr/>
        </p:nvGrpSpPr>
        <p:grpSpPr bwMode="auto">
          <a:xfrm>
            <a:off x="395288" y="1631950"/>
            <a:ext cx="3343275" cy="2381250"/>
            <a:chOff x="5092402" y="893911"/>
            <a:chExt cx="3859138" cy="2454974"/>
          </a:xfrm>
        </p:grpSpPr>
        <p:pic>
          <p:nvPicPr>
            <p:cNvPr id="17431" name="4 Imagen">
              <a:extLst>
                <a:ext uri="{FF2B5EF4-FFF2-40B4-BE49-F238E27FC236}">
                  <a16:creationId xmlns:a16="http://schemas.microsoft.com/office/drawing/2014/main" xmlns="" id="{B95F15B5-2F5C-47AD-975C-6B030DFEBFF9}"/>
                </a:ext>
              </a:extLst>
            </p:cNvPr>
            <p:cNvPicPr>
              <a:picLocks noChangeAspect="1"/>
            </p:cNvPicPr>
            <p:nvPr/>
          </p:nvPicPr>
          <p:blipFill>
            <a:blip r:embed="rId7">
              <a:extLst>
                <a:ext uri="{28A0092B-C50C-407E-A947-70E740481C1C}">
                  <a14:useLocalDpi xmlns:a14="http://schemas.microsoft.com/office/drawing/2010/main" val="0"/>
                </a:ext>
              </a:extLst>
            </a:blip>
            <a:srcRect r="3825"/>
            <a:stretch>
              <a:fillRect/>
            </a:stretch>
          </p:blipFill>
          <p:spPr bwMode="auto">
            <a:xfrm>
              <a:off x="5092402" y="1196752"/>
              <a:ext cx="3859138" cy="2082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3 Conector recto de flecha">
              <a:extLst>
                <a:ext uri="{FF2B5EF4-FFF2-40B4-BE49-F238E27FC236}">
                  <a16:creationId xmlns:a16="http://schemas.microsoft.com/office/drawing/2014/main" xmlns="" id="{C41C298A-5E1E-4876-AA1B-9403AFC1E078}"/>
                </a:ext>
              </a:extLst>
            </p:cNvPr>
            <p:cNvCxnSpPr/>
            <p:nvPr/>
          </p:nvCxnSpPr>
          <p:spPr>
            <a:xfrm>
              <a:off x="5163867" y="1229425"/>
              <a:ext cx="3787673"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433" name="7 CuadroTexto">
              <a:extLst>
                <a:ext uri="{FF2B5EF4-FFF2-40B4-BE49-F238E27FC236}">
                  <a16:creationId xmlns:a16="http://schemas.microsoft.com/office/drawing/2014/main" xmlns="" id="{0B438105-2368-427E-9FB8-9B03F25E8E1A}"/>
                </a:ext>
              </a:extLst>
            </p:cNvPr>
            <p:cNvSpPr txBox="1">
              <a:spLocks noChangeArrowheads="1"/>
            </p:cNvSpPr>
            <p:nvPr/>
          </p:nvSpPr>
          <p:spPr bwMode="auto">
            <a:xfrm>
              <a:off x="6372200" y="893911"/>
              <a:ext cx="15841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alt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96 cm</a:t>
              </a:r>
            </a:p>
          </p:txBody>
        </p:sp>
        <p:grpSp>
          <p:nvGrpSpPr>
            <p:cNvPr id="17434" name="26 Grupo">
              <a:extLst>
                <a:ext uri="{FF2B5EF4-FFF2-40B4-BE49-F238E27FC236}">
                  <a16:creationId xmlns:a16="http://schemas.microsoft.com/office/drawing/2014/main" xmlns="" id="{6FAAE59E-9C4E-4A99-BAC0-728AF95C4915}"/>
                </a:ext>
              </a:extLst>
            </p:cNvPr>
            <p:cNvGrpSpPr>
              <a:grpSpLocks/>
            </p:cNvGrpSpPr>
            <p:nvPr/>
          </p:nvGrpSpPr>
          <p:grpSpPr bwMode="auto">
            <a:xfrm>
              <a:off x="7977283" y="2423822"/>
              <a:ext cx="925063" cy="925063"/>
              <a:chOff x="7956376" y="2455820"/>
              <a:chExt cx="925063" cy="925063"/>
            </a:xfrm>
          </p:grpSpPr>
          <p:pic>
            <p:nvPicPr>
              <p:cNvPr id="17435" name="8 Imagen">
                <a:extLst>
                  <a:ext uri="{FF2B5EF4-FFF2-40B4-BE49-F238E27FC236}">
                    <a16:creationId xmlns:a16="http://schemas.microsoft.com/office/drawing/2014/main" xmlns="" id="{276FF883-4389-422D-88D1-B44F7BFD440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56376" y="2455820"/>
                <a:ext cx="925063" cy="92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6" name="16 CuadroTexto">
                <a:extLst>
                  <a:ext uri="{FF2B5EF4-FFF2-40B4-BE49-F238E27FC236}">
                    <a16:creationId xmlns:a16="http://schemas.microsoft.com/office/drawing/2014/main" xmlns="" id="{96B593CF-E78C-40A4-94B8-53F0DF963650}"/>
                  </a:ext>
                </a:extLst>
              </p:cNvPr>
              <p:cNvSpPr txBox="1">
                <a:spLocks noChangeArrowheads="1"/>
              </p:cNvSpPr>
              <p:nvPr/>
            </p:nvSpPr>
            <p:spPr bwMode="auto">
              <a:xfrm>
                <a:off x="8071011" y="2910250"/>
                <a:ext cx="8104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s-E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rPr>
                  <a:t>730 g</a:t>
                </a:r>
              </a:p>
            </p:txBody>
          </p:sp>
        </p:grpSp>
      </p:grpSp>
      <p:sp>
        <p:nvSpPr>
          <p:cNvPr id="36" name="35 Abrir corchete">
            <a:extLst>
              <a:ext uri="{FF2B5EF4-FFF2-40B4-BE49-F238E27FC236}">
                <a16:creationId xmlns:a16="http://schemas.microsoft.com/office/drawing/2014/main" xmlns="" id="{EBC795A2-F5BF-41E3-BC55-5CC0CFA2FB60}"/>
              </a:ext>
            </a:extLst>
          </p:cNvPr>
          <p:cNvSpPr/>
          <p:nvPr/>
        </p:nvSpPr>
        <p:spPr>
          <a:xfrm>
            <a:off x="4605338" y="1125538"/>
            <a:ext cx="46037" cy="5543550"/>
          </a:xfrm>
          <a:prstGeom prst="leftBracket">
            <a:avLst/>
          </a:prstGeom>
          <a:solidFill>
            <a:schemeClr val="accent6">
              <a:lumMod val="75000"/>
            </a:schemeClr>
          </a:solidFill>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79646">
                  <a:lumMod val="75000"/>
                </a:srgbClr>
              </a:solidFill>
              <a:effectLst/>
              <a:uLnTx/>
              <a:uFillTx/>
              <a:latin typeface="Calibri"/>
              <a:ea typeface="+mn-ea"/>
              <a:cs typeface="+mn-cs"/>
            </a:endParaRPr>
          </a:p>
        </p:txBody>
      </p:sp>
      <p:pic>
        <p:nvPicPr>
          <p:cNvPr id="37" name="2 Imagen">
            <a:extLst>
              <a:ext uri="{FF2B5EF4-FFF2-40B4-BE49-F238E27FC236}">
                <a16:creationId xmlns:a16="http://schemas.microsoft.com/office/drawing/2014/main" xmlns="" id="{46AF0C1D-7F48-4B67-8592-BCC02CB3807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89475" y="1403350"/>
            <a:ext cx="12350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5 Imagen">
            <a:extLst>
              <a:ext uri="{FF2B5EF4-FFF2-40B4-BE49-F238E27FC236}">
                <a16:creationId xmlns:a16="http://schemas.microsoft.com/office/drawing/2014/main" xmlns="" id="{583598FA-953D-4470-AEEA-E5D093DC0DF5}"/>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16463" y="3116263"/>
            <a:ext cx="1319212"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6 Imagen">
            <a:extLst>
              <a:ext uri="{FF2B5EF4-FFF2-40B4-BE49-F238E27FC236}">
                <a16:creationId xmlns:a16="http://schemas.microsoft.com/office/drawing/2014/main" xmlns="" id="{94CAC810-47C8-49EF-A221-84EB9603B539}"/>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030913" y="1214438"/>
            <a:ext cx="3005137"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10 Imagen">
            <a:extLst>
              <a:ext uri="{FF2B5EF4-FFF2-40B4-BE49-F238E27FC236}">
                <a16:creationId xmlns:a16="http://schemas.microsoft.com/office/drawing/2014/main" xmlns="" id="{20DBD7C0-79B1-4EB8-B1B9-A5094232DBFD}"/>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156325" y="3106738"/>
            <a:ext cx="2868613"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41 Imagen">
            <a:extLst>
              <a:ext uri="{FF2B5EF4-FFF2-40B4-BE49-F238E27FC236}">
                <a16:creationId xmlns:a16="http://schemas.microsoft.com/office/drawing/2014/main" xmlns="" id="{7FA808A0-3D70-4A97-BDE3-69007503826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r="50806" b="34027"/>
          <a:stretch>
            <a:fillRect/>
          </a:stretch>
        </p:blipFill>
        <p:spPr bwMode="auto">
          <a:xfrm>
            <a:off x="6084888" y="4406900"/>
            <a:ext cx="2879725"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38 Imagen">
            <a:extLst>
              <a:ext uri="{FF2B5EF4-FFF2-40B4-BE49-F238E27FC236}">
                <a16:creationId xmlns:a16="http://schemas.microsoft.com/office/drawing/2014/main" xmlns="" id="{DBFE11F3-6054-4A66-8276-B376894C639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r="55727" b="16222"/>
          <a:stretch>
            <a:fillRect/>
          </a:stretch>
        </p:blipFill>
        <p:spPr bwMode="auto">
          <a:xfrm>
            <a:off x="4651375" y="4440238"/>
            <a:ext cx="1639888"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a:extLst>
              <a:ext uri="{FF2B5EF4-FFF2-40B4-BE49-F238E27FC236}">
                <a16:creationId xmlns:a16="http://schemas.microsoft.com/office/drawing/2014/main" xmlns="" id="{C5874D97-5E5A-4150-BB92-4F8B60EC3C2F}"/>
              </a:ext>
            </a:extLst>
          </p:cNvPr>
          <p:cNvSpPr txBox="1">
            <a:spLocks noChangeArrowheads="1"/>
          </p:cNvSpPr>
          <p:nvPr/>
        </p:nvSpPr>
        <p:spPr bwMode="auto">
          <a:xfrm>
            <a:off x="4643438" y="4506913"/>
            <a:ext cx="1109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Sequoia</a:t>
            </a:r>
          </a:p>
        </p:txBody>
      </p:sp>
      <p:sp>
        <p:nvSpPr>
          <p:cNvPr id="43" name="42 CuadroTexto">
            <a:extLst>
              <a:ext uri="{FF2B5EF4-FFF2-40B4-BE49-F238E27FC236}">
                <a16:creationId xmlns:a16="http://schemas.microsoft.com/office/drawing/2014/main" xmlns="" id="{85F9A18C-E98F-4F31-A0A5-D08DA9D7C95F}"/>
              </a:ext>
            </a:extLst>
          </p:cNvPr>
          <p:cNvSpPr txBox="1">
            <a:spLocks noChangeArrowheads="1"/>
          </p:cNvSpPr>
          <p:nvPr/>
        </p:nvSpPr>
        <p:spPr bwMode="auto">
          <a:xfrm>
            <a:off x="4643438" y="2708275"/>
            <a:ext cx="1627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Canon S110 RE</a:t>
            </a:r>
          </a:p>
        </p:txBody>
      </p:sp>
      <p:sp>
        <p:nvSpPr>
          <p:cNvPr id="44" name="43 CuadroTexto">
            <a:extLst>
              <a:ext uri="{FF2B5EF4-FFF2-40B4-BE49-F238E27FC236}">
                <a16:creationId xmlns:a16="http://schemas.microsoft.com/office/drawing/2014/main" xmlns="" id="{90D71AA9-5CFB-40F6-A79F-0C4DE7E10EB1}"/>
              </a:ext>
            </a:extLst>
          </p:cNvPr>
          <p:cNvSpPr txBox="1">
            <a:spLocks noChangeArrowheads="1"/>
          </p:cNvSpPr>
          <p:nvPr/>
        </p:nvSpPr>
        <p:spPr bwMode="auto">
          <a:xfrm>
            <a:off x="4643438" y="939800"/>
            <a:ext cx="1804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Canon S110 NIR</a:t>
            </a:r>
          </a:p>
        </p:txBody>
      </p:sp>
      <p:sp>
        <p:nvSpPr>
          <p:cNvPr id="34" name="5 CuadroTexto">
            <a:extLst>
              <a:ext uri="{FF2B5EF4-FFF2-40B4-BE49-F238E27FC236}">
                <a16:creationId xmlns:a16="http://schemas.microsoft.com/office/drawing/2014/main" xmlns="" id="{4839634B-0F49-4173-A56E-FBC923E1BF63}"/>
              </a:ext>
            </a:extLst>
          </p:cNvPr>
          <p:cNvSpPr txBox="1">
            <a:spLocks noChangeArrowheads="1"/>
          </p:cNvSpPr>
          <p:nvPr/>
        </p:nvSpPr>
        <p:spPr bwMode="auto">
          <a:xfrm>
            <a:off x="1712913" y="2079625"/>
            <a:ext cx="6296025" cy="2308225"/>
          </a:xfrm>
          <a:prstGeom prst="rect">
            <a:avLst/>
          </a:prstGeom>
          <a:solidFill>
            <a:schemeClr val="bg2"/>
          </a:solidFill>
          <a:ln w="50800">
            <a:solidFill>
              <a:srgbClr val="C0000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altLang="es-ES" sz="36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More than 30 flights in total over the 4 different areas coinciding with </a:t>
            </a:r>
            <a:r>
              <a:rPr kumimoji="0" lang="es-ES" altLang="es-ES" sz="3600" b="1" i="1" u="none" strike="noStrike" kern="1200" cap="none" spc="0" normalizeH="0" baseline="0" noProof="0">
                <a:ln>
                  <a:noFill/>
                </a:ln>
                <a:solidFill>
                  <a:prstClr val="black"/>
                </a:solidFill>
                <a:effectLst/>
                <a:uLnTx/>
                <a:uFillTx/>
                <a:latin typeface="Calibri" panose="020F0502020204030204" pitchFamily="34" charset="0"/>
                <a:ea typeface="+mn-ea"/>
                <a:cs typeface="+mn-cs"/>
              </a:rPr>
              <a:t>Gonipterus platensis </a:t>
            </a:r>
            <a:r>
              <a:rPr kumimoji="0" lang="es-ES" altLang="es-ES" sz="36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strongest attacks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5" grpId="0"/>
      <p:bldP spid="43" grpId="0"/>
      <p:bldP spid="44" grpId="0"/>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a:extLst>
              <a:ext uri="{FF2B5EF4-FFF2-40B4-BE49-F238E27FC236}">
                <a16:creationId xmlns:a16="http://schemas.microsoft.com/office/drawing/2014/main" xmlns="" id="{68D57230-FB8A-4735-9AE5-E4091BAC9CD3}"/>
              </a:ext>
            </a:extLst>
          </p:cNvPr>
          <p:cNvSpPr/>
          <p:nvPr/>
        </p:nvSpPr>
        <p:spPr>
          <a:xfrm>
            <a:off x="0" y="0"/>
            <a:ext cx="9144000" cy="6858000"/>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19459" name="16 Grupo">
            <a:extLst>
              <a:ext uri="{FF2B5EF4-FFF2-40B4-BE49-F238E27FC236}">
                <a16:creationId xmlns:a16="http://schemas.microsoft.com/office/drawing/2014/main" xmlns="" id="{52028555-EE07-4457-B530-4FFD5F541F18}"/>
              </a:ext>
            </a:extLst>
          </p:cNvPr>
          <p:cNvGrpSpPr>
            <a:grpSpLocks/>
          </p:cNvGrpSpPr>
          <p:nvPr/>
        </p:nvGrpSpPr>
        <p:grpSpPr bwMode="auto">
          <a:xfrm>
            <a:off x="250825" y="119063"/>
            <a:ext cx="2671763" cy="606425"/>
            <a:chOff x="250825" y="119063"/>
            <a:chExt cx="2672514" cy="606425"/>
          </a:xfrm>
        </p:grpSpPr>
        <p:sp>
          <p:nvSpPr>
            <p:cNvPr id="18" name="17 CuadroTexto">
              <a:extLst>
                <a:ext uri="{FF2B5EF4-FFF2-40B4-BE49-F238E27FC236}">
                  <a16:creationId xmlns:a16="http://schemas.microsoft.com/office/drawing/2014/main" xmlns="" id="{657EAB23-F871-4192-A105-AFFB241DEA35}"/>
                </a:ext>
              </a:extLst>
            </p:cNvPr>
            <p:cNvSpPr txBox="1"/>
            <p:nvPr/>
          </p:nvSpPr>
          <p:spPr>
            <a:xfrm>
              <a:off x="250825" y="119063"/>
              <a:ext cx="2666162" cy="5238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defPPr>
                <a:defRPr lang="es-ES"/>
              </a:defPPr>
              <a:lvl1pPr algn="ctr">
                <a:defRPr sz="24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000000"/>
                  </a:solidFill>
                  <a:effectLst/>
                  <a:uLnTx/>
                  <a:uFillTx/>
                  <a:latin typeface="Calibri"/>
                  <a:ea typeface="+mn-ea"/>
                  <a:cs typeface="+mn-cs"/>
                </a:rPr>
                <a:t>METHODOLOGY</a:t>
              </a:r>
            </a:p>
          </p:txBody>
        </p:sp>
        <p:sp>
          <p:nvSpPr>
            <p:cNvPr id="19" name="15 Medio marco">
              <a:extLst>
                <a:ext uri="{FF2B5EF4-FFF2-40B4-BE49-F238E27FC236}">
                  <a16:creationId xmlns:a16="http://schemas.microsoft.com/office/drawing/2014/main" xmlns="" id="{6F1A1661-BF9D-4005-8318-B3DBE7236FAB}"/>
                </a:ext>
              </a:extLst>
            </p:cNvPr>
            <p:cNvSpPr/>
            <p:nvPr/>
          </p:nvSpPr>
          <p:spPr>
            <a:xfrm>
              <a:off x="252413" y="534988"/>
              <a:ext cx="2670926" cy="190500"/>
            </a:xfrm>
            <a:prstGeom prst="halfFrame">
              <a:avLst/>
            </a:prstGeom>
            <a:solidFill>
              <a:srgbClr val="F9B639"/>
            </a:solidFill>
            <a:ln w="31800" cap="flat" cmpd="sng" algn="ctr">
              <a:solidFill>
                <a:sysClr val="window" lastClr="FFFFFF"/>
              </a:solidFill>
              <a:prstDash val="solid"/>
            </a:ln>
            <a:effectLst>
              <a:outerShdw blurRad="50800" dist="25000" dir="5400000" rotWithShape="0">
                <a:srgbClr val="F9B639">
                  <a:shade val="30000"/>
                  <a:satMod val="150000"/>
                  <a:alpha val="38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sp>
        <p:nvSpPr>
          <p:cNvPr id="19460" name="5 Rectángulo">
            <a:extLst>
              <a:ext uri="{FF2B5EF4-FFF2-40B4-BE49-F238E27FC236}">
                <a16:creationId xmlns:a16="http://schemas.microsoft.com/office/drawing/2014/main" xmlns="" id="{D7F44180-AC1E-4DAE-953D-F55BFB19D4E5}"/>
              </a:ext>
            </a:extLst>
          </p:cNvPr>
          <p:cNvSpPr>
            <a:spLocks noChangeArrowheads="1"/>
          </p:cNvSpPr>
          <p:nvPr/>
        </p:nvSpPr>
        <p:spPr bwMode="auto">
          <a:xfrm>
            <a:off x="33338" y="13335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altLang="es-ES"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p>
        </p:txBody>
      </p:sp>
      <p:pic>
        <p:nvPicPr>
          <p:cNvPr id="19461" name="2 Imagen">
            <a:extLst>
              <a:ext uri="{FF2B5EF4-FFF2-40B4-BE49-F238E27FC236}">
                <a16:creationId xmlns:a16="http://schemas.microsoft.com/office/drawing/2014/main" xmlns="" id="{7EC10B9B-A400-44F2-8C59-402A86A6B7E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550" y="1250950"/>
            <a:ext cx="8223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CuadroTexto 2">
            <a:extLst>
              <a:ext uri="{FF2B5EF4-FFF2-40B4-BE49-F238E27FC236}">
                <a16:creationId xmlns:a16="http://schemas.microsoft.com/office/drawing/2014/main" xmlns="" id="{DB1F1357-E609-486D-BC23-95085D14D7BF}"/>
              </a:ext>
            </a:extLst>
          </p:cNvPr>
          <p:cNvSpPr txBox="1">
            <a:spLocks noChangeArrowheads="1"/>
          </p:cNvSpPr>
          <p:nvPr/>
        </p:nvSpPr>
        <p:spPr bwMode="auto">
          <a:xfrm>
            <a:off x="212725" y="1222375"/>
            <a:ext cx="8572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s-ES" sz="16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NIR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s-ES" sz="1600" b="0" i="0" u="none" strike="noStrike" kern="1200" cap="none" spc="0" normalizeH="0" baseline="0" noProof="0">
                <a:ln>
                  <a:noFill/>
                </a:ln>
                <a:solidFill>
                  <a:srgbClr val="FF0000"/>
                </a:solidFill>
                <a:effectLst/>
                <a:uLnTx/>
                <a:uFillTx/>
                <a:latin typeface="Calibri" panose="020F0502020204030204" pitchFamily="34" charset="0"/>
                <a:ea typeface="+mn-ea"/>
                <a:cs typeface="+mn-cs"/>
              </a:rPr>
              <a:t>RED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s-ES" sz="1600" b="0" i="0" u="none" strike="noStrike" kern="1200" cap="none" spc="0" normalizeH="0" baseline="0" noProof="0">
                <a:ln>
                  <a:noFill/>
                </a:ln>
                <a:solidFill>
                  <a:srgbClr val="00B050"/>
                </a:solidFill>
                <a:effectLst/>
                <a:uLnTx/>
                <a:uFillTx/>
                <a:latin typeface="Calibri" panose="020F0502020204030204" pitchFamily="34" charset="0"/>
                <a:ea typeface="+mn-ea"/>
                <a:cs typeface="+mn-cs"/>
              </a:rPr>
              <a:t>GREEN</a:t>
            </a:r>
          </a:p>
        </p:txBody>
      </p:sp>
      <p:sp>
        <p:nvSpPr>
          <p:cNvPr id="19463" name="CuadroTexto 5">
            <a:extLst>
              <a:ext uri="{FF2B5EF4-FFF2-40B4-BE49-F238E27FC236}">
                <a16:creationId xmlns:a16="http://schemas.microsoft.com/office/drawing/2014/main" xmlns="" id="{4977BB71-B5CF-40B2-ADC7-124110D6DB42}"/>
              </a:ext>
            </a:extLst>
          </p:cNvPr>
          <p:cNvSpPr txBox="1">
            <a:spLocks noChangeArrowheads="1"/>
          </p:cNvSpPr>
          <p:nvPr/>
        </p:nvSpPr>
        <p:spPr bwMode="auto">
          <a:xfrm>
            <a:off x="1835150" y="1225550"/>
            <a:ext cx="12827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s-ES" sz="1600" b="0" i="0" u="none" strike="noStrike" kern="1200" cap="none" spc="0" normalizeH="0" baseline="0" noProof="0">
                <a:ln>
                  <a:noFill/>
                </a:ln>
                <a:solidFill>
                  <a:srgbClr val="C00000"/>
                </a:solidFill>
                <a:effectLst/>
                <a:uLnTx/>
                <a:uFillTx/>
                <a:latin typeface="Calibri" panose="020F0502020204030204" pitchFamily="34" charset="0"/>
                <a:ea typeface="+mn-ea"/>
                <a:cs typeface="+mn-cs"/>
              </a:rPr>
              <a:t>RED EDGE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s-ES" sz="1600" b="0" i="0" u="none" strike="noStrike" kern="1200" cap="none" spc="0" normalizeH="0" baseline="0" noProof="0">
                <a:ln>
                  <a:noFill/>
                </a:ln>
                <a:solidFill>
                  <a:srgbClr val="FF0000"/>
                </a:solidFill>
                <a:effectLst/>
                <a:uLnTx/>
                <a:uFillTx/>
                <a:latin typeface="Calibri" panose="020F0502020204030204" pitchFamily="34" charset="0"/>
                <a:ea typeface="+mn-ea"/>
                <a:cs typeface="+mn-cs"/>
              </a:rPr>
              <a:t>RED</a:t>
            </a:r>
            <a:endParaRPr kumimoji="0" lang="es-ES" altLang="es-ES" sz="1600" b="0" i="0" u="none" strike="noStrike" kern="1200" cap="none" spc="0" normalizeH="0" baseline="0" noProof="0">
              <a:ln>
                <a:noFill/>
              </a:ln>
              <a:solidFill>
                <a:srgbClr val="00B05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s-ES" sz="1600" b="0" i="0" u="none" strike="noStrike" kern="1200" cap="none" spc="0" normalizeH="0" baseline="0" noProof="0">
                <a:ln>
                  <a:noFill/>
                </a:ln>
                <a:solidFill>
                  <a:srgbClr val="558ED5"/>
                </a:solidFill>
                <a:effectLst/>
                <a:uLnTx/>
                <a:uFillTx/>
                <a:latin typeface="Calibri" panose="020F0502020204030204" pitchFamily="34" charset="0"/>
                <a:ea typeface="+mn-ea"/>
                <a:cs typeface="+mn-cs"/>
              </a:rPr>
              <a:t>BLUE</a:t>
            </a:r>
          </a:p>
        </p:txBody>
      </p:sp>
      <p:pic>
        <p:nvPicPr>
          <p:cNvPr id="19464" name="5 Imagen">
            <a:extLst>
              <a:ext uri="{FF2B5EF4-FFF2-40B4-BE49-F238E27FC236}">
                <a16:creationId xmlns:a16="http://schemas.microsoft.com/office/drawing/2014/main" xmlns="" id="{C6BFA1BB-1016-4B56-8A02-4B65E5EF01F6}"/>
              </a:ext>
            </a:extLst>
          </p:cNvPr>
          <p:cNvPicPr>
            <a:picLocks noChangeAspect="1"/>
          </p:cNvPicPr>
          <p:nvPr/>
        </p:nvPicPr>
        <p:blipFill>
          <a:blip r:embed="rId5" cstate="print">
            <a:extLst>
              <a:ext uri="{28A0092B-C50C-407E-A947-70E740481C1C}">
                <a14:useLocalDpi xmlns:a14="http://schemas.microsoft.com/office/drawing/2010/main" val="0"/>
              </a:ext>
            </a:extLst>
          </a:blip>
          <a:srcRect r="20631"/>
          <a:stretch>
            <a:fillRect/>
          </a:stretch>
        </p:blipFill>
        <p:spPr bwMode="auto">
          <a:xfrm>
            <a:off x="2843213" y="1222375"/>
            <a:ext cx="760412"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5 Imagen">
            <a:extLst>
              <a:ext uri="{FF2B5EF4-FFF2-40B4-BE49-F238E27FC236}">
                <a16:creationId xmlns:a16="http://schemas.microsoft.com/office/drawing/2014/main" xmlns="" id="{0D3892F6-213A-4F1C-B7B0-C7C61B6288C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29325" y="809625"/>
            <a:ext cx="6921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14 Imagen">
            <a:extLst>
              <a:ext uri="{FF2B5EF4-FFF2-40B4-BE49-F238E27FC236}">
                <a16:creationId xmlns:a16="http://schemas.microsoft.com/office/drawing/2014/main" xmlns="" id="{897FFAC5-7BE1-4B64-B0AD-F954761D33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4663" y="92075"/>
            <a:ext cx="44910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15 Conector recto">
            <a:extLst>
              <a:ext uri="{FF2B5EF4-FFF2-40B4-BE49-F238E27FC236}">
                <a16:creationId xmlns:a16="http://schemas.microsoft.com/office/drawing/2014/main" xmlns="" id="{58E7F980-52A7-4AC8-8AE6-09E479A15597}"/>
              </a:ext>
            </a:extLst>
          </p:cNvPr>
          <p:cNvCxnSpPr/>
          <p:nvPr/>
        </p:nvCxnSpPr>
        <p:spPr>
          <a:xfrm>
            <a:off x="5437188" y="534988"/>
            <a:ext cx="106362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 name="19 Imagen">
            <a:extLst>
              <a:ext uri="{FF2B5EF4-FFF2-40B4-BE49-F238E27FC236}">
                <a16:creationId xmlns:a16="http://schemas.microsoft.com/office/drawing/2014/main" xmlns="" id="{51E553AE-AFCF-40D3-B283-5C3B2BDDD251}"/>
              </a:ext>
            </a:extLst>
          </p:cNvPr>
          <p:cNvPicPr preferRelativeResize="0">
            <a:picLocks noChangeArrowheads="1"/>
          </p:cNvPicPr>
          <p:nvPr/>
        </p:nvPicPr>
        <p:blipFill>
          <a:blip r:embed="rId8">
            <a:extLst>
              <a:ext uri="{28A0092B-C50C-407E-A947-70E740481C1C}">
                <a14:useLocalDpi xmlns:a14="http://schemas.microsoft.com/office/drawing/2010/main" val="0"/>
              </a:ext>
            </a:extLst>
          </a:blip>
          <a:srcRect t="2" b="64877"/>
          <a:stretch>
            <a:fillRect/>
          </a:stretch>
        </p:blipFill>
        <p:spPr bwMode="auto">
          <a:xfrm>
            <a:off x="252413" y="4735513"/>
            <a:ext cx="3505200"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6 Imagen">
            <a:extLst>
              <a:ext uri="{FF2B5EF4-FFF2-40B4-BE49-F238E27FC236}">
                <a16:creationId xmlns:a16="http://schemas.microsoft.com/office/drawing/2014/main" xmlns="" id="{EDF601F2-7A11-45A0-A2C5-3767F3D8FA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b="33771"/>
          <a:stretch>
            <a:fillRect/>
          </a:stretch>
        </p:blipFill>
        <p:spPr bwMode="auto">
          <a:xfrm>
            <a:off x="250825" y="2790825"/>
            <a:ext cx="3581400"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CuadroTexto">
            <a:extLst>
              <a:ext uri="{FF2B5EF4-FFF2-40B4-BE49-F238E27FC236}">
                <a16:creationId xmlns:a16="http://schemas.microsoft.com/office/drawing/2014/main" xmlns="" id="{F8BAF4ED-9D9D-4B4D-B240-E23BC45B3285}"/>
              </a:ext>
            </a:extLst>
          </p:cNvPr>
          <p:cNvSpPr txBox="1">
            <a:spLocks noChangeArrowheads="1"/>
          </p:cNvSpPr>
          <p:nvPr/>
        </p:nvSpPr>
        <p:spPr bwMode="auto">
          <a:xfrm>
            <a:off x="7011988" y="1270000"/>
            <a:ext cx="2044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s-E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13 vegetation indexes (NDVI, REGCI, NLI, SAVI…)</a:t>
            </a:r>
          </a:p>
        </p:txBody>
      </p:sp>
      <p:sp>
        <p:nvSpPr>
          <p:cNvPr id="9" name="8 CuadroTexto">
            <a:extLst>
              <a:ext uri="{FF2B5EF4-FFF2-40B4-BE49-F238E27FC236}">
                <a16:creationId xmlns:a16="http://schemas.microsoft.com/office/drawing/2014/main" xmlns="" id="{20A49E1B-F1F1-4437-90E8-8BB7AAF76C54}"/>
              </a:ext>
            </a:extLst>
          </p:cNvPr>
          <p:cNvSpPr txBox="1">
            <a:spLocks noChangeArrowheads="1"/>
          </p:cNvSpPr>
          <p:nvPr/>
        </p:nvSpPr>
        <p:spPr bwMode="auto">
          <a:xfrm>
            <a:off x="149225" y="2306638"/>
            <a:ext cx="4586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s-ES" sz="18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Example of  vegetation index map calculation</a:t>
            </a:r>
          </a:p>
        </p:txBody>
      </p:sp>
      <p:cxnSp>
        <p:nvCxnSpPr>
          <p:cNvPr id="13" name="12 Conector recto">
            <a:extLst>
              <a:ext uri="{FF2B5EF4-FFF2-40B4-BE49-F238E27FC236}">
                <a16:creationId xmlns:a16="http://schemas.microsoft.com/office/drawing/2014/main" xmlns="" id="{1B94204F-9491-42B3-BF00-533B31CEA696}"/>
              </a:ext>
            </a:extLst>
          </p:cNvPr>
          <p:cNvCxnSpPr/>
          <p:nvPr/>
        </p:nvCxnSpPr>
        <p:spPr>
          <a:xfrm>
            <a:off x="4140200" y="5013325"/>
            <a:ext cx="42243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2" name="21 Tabla">
            <a:extLst>
              <a:ext uri="{FF2B5EF4-FFF2-40B4-BE49-F238E27FC236}">
                <a16:creationId xmlns:a16="http://schemas.microsoft.com/office/drawing/2014/main" xmlns="" id="{18EA7953-808D-4A7D-A69D-6F5050ECBE35}"/>
              </a:ext>
            </a:extLst>
          </p:cNvPr>
          <p:cNvGraphicFramePr>
            <a:graphicFrameLocks noGrp="1"/>
          </p:cNvGraphicFramePr>
          <p:nvPr/>
        </p:nvGraphicFramePr>
        <p:xfrm>
          <a:off x="4102061" y="2683946"/>
          <a:ext cx="4857719" cy="739521"/>
        </p:xfrm>
        <a:graphic>
          <a:graphicData uri="http://schemas.openxmlformats.org/drawingml/2006/table">
            <a:tbl>
              <a:tblPr firstRow="1" firstCol="1" bandRow="1">
                <a:tableStyleId>{93296810-A885-4BE3-A3E7-6D5BEEA58F35}</a:tableStyleId>
              </a:tblPr>
              <a:tblGrid>
                <a:gridCol w="2291197">
                  <a:extLst>
                    <a:ext uri="{9D8B030D-6E8A-4147-A177-3AD203B41FA5}">
                      <a16:colId xmlns:a16="http://schemas.microsoft.com/office/drawing/2014/main" xmlns="" val="20000"/>
                    </a:ext>
                  </a:extLst>
                </a:gridCol>
                <a:gridCol w="2566522">
                  <a:extLst>
                    <a:ext uri="{9D8B030D-6E8A-4147-A177-3AD203B41FA5}">
                      <a16:colId xmlns:a16="http://schemas.microsoft.com/office/drawing/2014/main" xmlns="" val="20001"/>
                    </a:ext>
                  </a:extLst>
                </a:gridCol>
              </a:tblGrid>
              <a:tr h="7395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effectLst/>
                        </a:rPr>
                        <a:t>SAVI (Soil Adjusted Vegetation Index)</a:t>
                      </a:r>
                      <a:endParaRPr lang="es-ES" sz="1600" dirty="0">
                        <a:effectLst/>
                        <a:latin typeface="+mn-lt"/>
                        <a:ea typeface="Calibri"/>
                        <a:cs typeface="Times New Roman"/>
                      </a:endParaRPr>
                    </a:p>
                  </a:txBody>
                  <a:tcPr marL="68580" marR="68580" marT="0" marB="0" anchor="ctr"/>
                </a:tc>
                <a:tc>
                  <a:txBody>
                    <a:bodyPr/>
                    <a:lstStyle/>
                    <a:p>
                      <a:endParaRPr lang="es-ES"/>
                    </a:p>
                  </a:txBody>
                  <a:tcPr marL="68580" marR="68580" marT="0" marB="0" anchor="ctr">
                    <a:blipFill>
                      <a:blip r:embed="rId10"/>
                      <a:stretch>
                        <a:fillRect l="-89336" t="-820" r="-948" b="-3279"/>
                      </a:stretch>
                    </a:blipFill>
                  </a:tcPr>
                </a:tc>
                <a:extLst>
                  <a:ext uri="{0D108BD9-81ED-4DB2-BD59-A6C34878D82A}">
                    <a16:rowId xmlns:a16="http://schemas.microsoft.com/office/drawing/2014/main" xmlns="" val="10000"/>
                  </a:ext>
                </a:extLst>
              </a:tr>
            </a:tbl>
          </a:graphicData>
        </a:graphic>
      </p:graphicFrame>
      <p:pic>
        <p:nvPicPr>
          <p:cNvPr id="27" name="26 Imagen">
            <a:extLst>
              <a:ext uri="{FF2B5EF4-FFF2-40B4-BE49-F238E27FC236}">
                <a16:creationId xmlns:a16="http://schemas.microsoft.com/office/drawing/2014/main" xmlns="" id="{57EC8469-B129-455E-8167-F6F93690BA9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642563">
            <a:off x="4133850" y="3233738"/>
            <a:ext cx="1982788"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27 Imagen">
            <a:extLst>
              <a:ext uri="{FF2B5EF4-FFF2-40B4-BE49-F238E27FC236}">
                <a16:creationId xmlns:a16="http://schemas.microsoft.com/office/drawing/2014/main" xmlns="" id="{FC2807AB-1AC8-406F-BC5A-0AC3CA39848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689283">
            <a:off x="6407150" y="3208338"/>
            <a:ext cx="2044700"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38 Imagen">
            <a:extLst>
              <a:ext uri="{FF2B5EF4-FFF2-40B4-BE49-F238E27FC236}">
                <a16:creationId xmlns:a16="http://schemas.microsoft.com/office/drawing/2014/main" xmlns="" id="{0024CCF2-9176-4BFE-8071-278BE0B2958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642563">
            <a:off x="4302125" y="4660900"/>
            <a:ext cx="1984375"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39 Imagen">
            <a:extLst>
              <a:ext uri="{FF2B5EF4-FFF2-40B4-BE49-F238E27FC236}">
                <a16:creationId xmlns:a16="http://schemas.microsoft.com/office/drawing/2014/main" xmlns="" id="{26E2A652-C911-484D-95F0-ACDB92CB6E6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689283">
            <a:off x="6575425" y="4637088"/>
            <a:ext cx="20447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42 Más">
            <a:extLst>
              <a:ext uri="{FF2B5EF4-FFF2-40B4-BE49-F238E27FC236}">
                <a16:creationId xmlns:a16="http://schemas.microsoft.com/office/drawing/2014/main" xmlns="" id="{0D677FF6-E69A-43E1-8F31-ECC5BC920C52}"/>
              </a:ext>
            </a:extLst>
          </p:cNvPr>
          <p:cNvSpPr/>
          <p:nvPr/>
        </p:nvSpPr>
        <p:spPr>
          <a:xfrm>
            <a:off x="6140450" y="5478463"/>
            <a:ext cx="520700" cy="490537"/>
          </a:xfrm>
          <a:prstGeom prst="mathPlus">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40 Menos">
            <a:extLst>
              <a:ext uri="{FF2B5EF4-FFF2-40B4-BE49-F238E27FC236}">
                <a16:creationId xmlns:a16="http://schemas.microsoft.com/office/drawing/2014/main" xmlns="" id="{A71E7A5C-6540-4FAE-99AE-3FA7193F9DBF}"/>
              </a:ext>
            </a:extLst>
          </p:cNvPr>
          <p:cNvSpPr/>
          <p:nvPr/>
        </p:nvSpPr>
        <p:spPr>
          <a:xfrm>
            <a:off x="6016625" y="3973513"/>
            <a:ext cx="412750" cy="517525"/>
          </a:xfrm>
          <a:prstGeom prst="mathMinus">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2" name="41 Imagen">
            <a:extLst>
              <a:ext uri="{FF2B5EF4-FFF2-40B4-BE49-F238E27FC236}">
                <a16:creationId xmlns:a16="http://schemas.microsoft.com/office/drawing/2014/main" xmlns="" id="{811A1971-0245-4C0B-AEC7-E872EF3EDDB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41788" y="3529013"/>
            <a:ext cx="4668837" cy="330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43 Flecha derecha">
            <a:extLst>
              <a:ext uri="{FF2B5EF4-FFF2-40B4-BE49-F238E27FC236}">
                <a16:creationId xmlns:a16="http://schemas.microsoft.com/office/drawing/2014/main" xmlns="" id="{999C274B-B720-4BF2-A915-FC1D1DD1BF8D}"/>
              </a:ext>
            </a:extLst>
          </p:cNvPr>
          <p:cNvSpPr/>
          <p:nvPr/>
        </p:nvSpPr>
        <p:spPr>
          <a:xfrm>
            <a:off x="6183313" y="1590675"/>
            <a:ext cx="490537" cy="288925"/>
          </a:xfrm>
          <a:prstGeom prst="right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47 CuadroTexto">
            <a:extLst>
              <a:ext uri="{FF2B5EF4-FFF2-40B4-BE49-F238E27FC236}">
                <a16:creationId xmlns:a16="http://schemas.microsoft.com/office/drawing/2014/main" xmlns="" id="{7695E5AD-A401-4F1D-9B23-D725FC30221E}"/>
              </a:ext>
            </a:extLst>
          </p:cNvPr>
          <p:cNvSpPr txBox="1"/>
          <p:nvPr/>
        </p:nvSpPr>
        <p:spPr>
          <a:xfrm>
            <a:off x="323850" y="620713"/>
            <a:ext cx="4175125" cy="49212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600" b="1" i="0" u="none" strike="noStrike" kern="1200" cap="none" spc="0" normalizeH="0" baseline="0" noProof="0" dirty="0">
                <a:ln>
                  <a:noFill/>
                </a:ln>
                <a:solidFill>
                  <a:srgbClr val="F79646">
                    <a:lumMod val="75000"/>
                  </a:srgbClr>
                </a:solidFill>
                <a:effectLst/>
                <a:uLnTx/>
                <a:uFillTx/>
                <a:latin typeface="Calibri"/>
                <a:ea typeface="+mn-ea"/>
                <a:cs typeface="+mn-cs"/>
              </a:rPr>
              <a:t>2</a:t>
            </a:r>
            <a:r>
              <a:rPr kumimoji="0" lang="es-ES" sz="2400" b="1" i="0" u="none" strike="noStrike" kern="1200" cap="none" spc="0" normalizeH="0" baseline="0" noProof="0" dirty="0">
                <a:ln>
                  <a:noFill/>
                </a:ln>
                <a:solidFill>
                  <a:srgbClr val="F79646">
                    <a:lumMod val="75000"/>
                  </a:srgbClr>
                </a:solidFill>
                <a:effectLst/>
                <a:uLnTx/>
                <a:uFillTx/>
                <a:latin typeface="Calibri"/>
                <a:ea typeface="+mn-ea"/>
                <a:cs typeface="+mn-cs"/>
              </a:rPr>
              <a:t>. </a:t>
            </a:r>
            <a:r>
              <a:rPr kumimoji="0" lang="es-ES" sz="2600" b="1" i="0" u="none" strike="noStrike" kern="1200" cap="none" spc="0" normalizeH="0" baseline="0" noProof="0" dirty="0">
                <a:ln>
                  <a:noFill/>
                </a:ln>
                <a:solidFill>
                  <a:srgbClr val="F79646">
                    <a:lumMod val="75000"/>
                  </a:srgbClr>
                </a:solidFill>
                <a:effectLst/>
                <a:uLnTx/>
                <a:uFillTx/>
                <a:latin typeface="Calibri"/>
                <a:ea typeface="+mn-ea"/>
                <a:cs typeface="+mn-cs"/>
              </a:rPr>
              <a:t>Image analysis</a:t>
            </a:r>
          </a:p>
        </p:txBody>
      </p:sp>
      <p:pic>
        <p:nvPicPr>
          <p:cNvPr id="19483" name="29 Imagen">
            <a:extLst>
              <a:ext uri="{FF2B5EF4-FFF2-40B4-BE49-F238E27FC236}">
                <a16:creationId xmlns:a16="http://schemas.microsoft.com/office/drawing/2014/main" xmlns="" id="{FCE9C783-496F-4CE7-A24F-BA9601D7E9B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r="55727"/>
          <a:stretch>
            <a:fillRect/>
          </a:stretch>
        </p:blipFill>
        <p:spPr bwMode="auto">
          <a:xfrm>
            <a:off x="4735513" y="987425"/>
            <a:ext cx="822325"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4" name="CuadroTexto 5">
            <a:extLst>
              <a:ext uri="{FF2B5EF4-FFF2-40B4-BE49-F238E27FC236}">
                <a16:creationId xmlns:a16="http://schemas.microsoft.com/office/drawing/2014/main" xmlns="" id="{05555609-D65C-4F38-8FE1-36EDD5949CFD}"/>
              </a:ext>
            </a:extLst>
          </p:cNvPr>
          <p:cNvSpPr txBox="1">
            <a:spLocks noChangeArrowheads="1"/>
          </p:cNvSpPr>
          <p:nvPr/>
        </p:nvSpPr>
        <p:spPr bwMode="auto">
          <a:xfrm>
            <a:off x="3698875" y="1087438"/>
            <a:ext cx="12827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s-ES" sz="1600" b="0" i="0" u="none" strike="noStrike" kern="1200" cap="none" spc="0" normalizeH="0" baseline="0" noProof="0">
                <a:ln>
                  <a:noFill/>
                </a:ln>
                <a:solidFill>
                  <a:srgbClr val="C00000"/>
                </a:solidFill>
                <a:effectLst/>
                <a:uLnTx/>
                <a:uFillTx/>
                <a:latin typeface="Calibri" panose="020F0502020204030204" pitchFamily="34" charset="0"/>
                <a:ea typeface="+mn-ea"/>
                <a:cs typeface="+mn-cs"/>
              </a:rPr>
              <a:t>RED EDGE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s-ES" sz="1600" b="0" i="0" u="none" strike="noStrike" kern="1200" cap="none" spc="0" normalizeH="0" baseline="0" noProof="0">
                <a:ln>
                  <a:noFill/>
                </a:ln>
                <a:solidFill>
                  <a:srgbClr val="FF0000"/>
                </a:solidFill>
                <a:effectLst/>
                <a:uLnTx/>
                <a:uFillTx/>
                <a:latin typeface="Calibri" panose="020F0502020204030204" pitchFamily="34" charset="0"/>
                <a:ea typeface="+mn-ea"/>
                <a:cs typeface="+mn-cs"/>
              </a:rPr>
              <a:t>RED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s-ES" sz="1600" b="0" i="0" u="none" strike="noStrike" kern="1200" cap="none" spc="0" normalizeH="0" baseline="0" noProof="0">
                <a:ln>
                  <a:noFill/>
                </a:ln>
                <a:solidFill>
                  <a:srgbClr val="00B050"/>
                </a:solidFill>
                <a:effectLst/>
                <a:uLnTx/>
                <a:uFillTx/>
                <a:latin typeface="Calibri" panose="020F0502020204030204" pitchFamily="34" charset="0"/>
                <a:ea typeface="+mn-ea"/>
                <a:cs typeface="+mn-cs"/>
              </a:rPr>
              <a:t>GREEN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s-ES" sz="1600" b="0" i="0" u="none" strike="noStrike" kern="1200" cap="none" spc="0" normalizeH="0" baseline="0" noProof="0">
                <a:ln>
                  <a:noFill/>
                </a:ln>
                <a:solidFill>
                  <a:srgbClr val="558ED5"/>
                </a:solidFill>
                <a:effectLst/>
                <a:uLnTx/>
                <a:uFillTx/>
                <a:latin typeface="Calibri" panose="020F0502020204030204" pitchFamily="34" charset="0"/>
                <a:ea typeface="+mn-ea"/>
                <a:cs typeface="+mn-cs"/>
              </a:rPr>
              <a:t>BLUE</a:t>
            </a:r>
          </a:p>
        </p:txBody>
      </p:sp>
      <p:sp>
        <p:nvSpPr>
          <p:cNvPr id="2" name="1 Rectángulo redondeado">
            <a:extLst>
              <a:ext uri="{FF2B5EF4-FFF2-40B4-BE49-F238E27FC236}">
                <a16:creationId xmlns:a16="http://schemas.microsoft.com/office/drawing/2014/main" xmlns="" id="{B868461E-B8CD-4A90-8EC5-967823FF3710}"/>
              </a:ext>
            </a:extLst>
          </p:cNvPr>
          <p:cNvSpPr/>
          <p:nvPr/>
        </p:nvSpPr>
        <p:spPr>
          <a:xfrm>
            <a:off x="149225" y="1125538"/>
            <a:ext cx="1685925" cy="962025"/>
          </a:xfrm>
          <a:prstGeom prst="round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33 Rectángulo redondeado">
            <a:extLst>
              <a:ext uri="{FF2B5EF4-FFF2-40B4-BE49-F238E27FC236}">
                <a16:creationId xmlns:a16="http://schemas.microsoft.com/office/drawing/2014/main" xmlns="" id="{C3D1D843-4CA8-4C40-A66E-41D8374E54C3}"/>
              </a:ext>
            </a:extLst>
          </p:cNvPr>
          <p:cNvSpPr/>
          <p:nvPr/>
        </p:nvSpPr>
        <p:spPr>
          <a:xfrm>
            <a:off x="1920875" y="1087438"/>
            <a:ext cx="1685925" cy="963612"/>
          </a:xfrm>
          <a:prstGeom prst="round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34 Rectángulo redondeado">
            <a:extLst>
              <a:ext uri="{FF2B5EF4-FFF2-40B4-BE49-F238E27FC236}">
                <a16:creationId xmlns:a16="http://schemas.microsoft.com/office/drawing/2014/main" xmlns="" id="{D1C25E23-AACE-4C31-91E4-0411FD5EF517}"/>
              </a:ext>
            </a:extLst>
          </p:cNvPr>
          <p:cNvSpPr/>
          <p:nvPr/>
        </p:nvSpPr>
        <p:spPr>
          <a:xfrm>
            <a:off x="3676650" y="1063625"/>
            <a:ext cx="1857375" cy="1085850"/>
          </a:xfrm>
          <a:prstGeom prst="round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0|0|0|0"/>
</p:tagLst>
</file>

<file path=ppt/tags/tag10.xml><?xml version="1.0" encoding="utf-8"?>
<p:tagLst xmlns:a="http://schemas.openxmlformats.org/drawingml/2006/main" xmlns:r="http://schemas.openxmlformats.org/officeDocument/2006/relationships" xmlns:p="http://schemas.openxmlformats.org/presentationml/2006/main">
  <p:tag name="TIMING" val="|0|0|0|0|0"/>
</p:tagLst>
</file>

<file path=ppt/tags/tag11.xml><?xml version="1.0" encoding="utf-8"?>
<p:tagLst xmlns:a="http://schemas.openxmlformats.org/drawingml/2006/main" xmlns:r="http://schemas.openxmlformats.org/officeDocument/2006/relationships" xmlns:p="http://schemas.openxmlformats.org/presentationml/2006/main">
  <p:tag name="TIMING" val="|0|0|0|0|0"/>
</p:tagLst>
</file>

<file path=ppt/tags/tag12.xml><?xml version="1.0" encoding="utf-8"?>
<p:tagLst xmlns:a="http://schemas.openxmlformats.org/drawingml/2006/main" xmlns:r="http://schemas.openxmlformats.org/officeDocument/2006/relationships" xmlns:p="http://schemas.openxmlformats.org/presentationml/2006/main">
  <p:tag name="TIMING" val="|0|0|0|0|0"/>
</p:tagLst>
</file>

<file path=ppt/tags/tag13.xml><?xml version="1.0" encoding="utf-8"?>
<p:tagLst xmlns:a="http://schemas.openxmlformats.org/drawingml/2006/main" xmlns:r="http://schemas.openxmlformats.org/officeDocument/2006/relationships" xmlns:p="http://schemas.openxmlformats.org/presentationml/2006/main">
  <p:tag name="TIMING" val="|0|0|0|0|0"/>
</p:tagLst>
</file>

<file path=ppt/tags/tag14.xml><?xml version="1.0" encoding="utf-8"?>
<p:tagLst xmlns:a="http://schemas.openxmlformats.org/drawingml/2006/main" xmlns:r="http://schemas.openxmlformats.org/officeDocument/2006/relationships" xmlns:p="http://schemas.openxmlformats.org/presentationml/2006/main">
  <p:tag name="TIMING" val="|0|0|0|0|0"/>
</p:tagLst>
</file>

<file path=ppt/tags/tag2.xml><?xml version="1.0" encoding="utf-8"?>
<p:tagLst xmlns:a="http://schemas.openxmlformats.org/drawingml/2006/main" xmlns:r="http://schemas.openxmlformats.org/officeDocument/2006/relationships" xmlns:p="http://schemas.openxmlformats.org/presentationml/2006/main">
  <p:tag name="TIMING" val="|0|0|0|0|0"/>
</p:tagLst>
</file>

<file path=ppt/tags/tag3.xml><?xml version="1.0" encoding="utf-8"?>
<p:tagLst xmlns:a="http://schemas.openxmlformats.org/drawingml/2006/main" xmlns:r="http://schemas.openxmlformats.org/officeDocument/2006/relationships" xmlns:p="http://schemas.openxmlformats.org/presentationml/2006/main">
  <p:tag name="TIMING" val="|0|0|0|0|0"/>
</p:tagLst>
</file>

<file path=ppt/tags/tag4.xml><?xml version="1.0" encoding="utf-8"?>
<p:tagLst xmlns:a="http://schemas.openxmlformats.org/drawingml/2006/main" xmlns:r="http://schemas.openxmlformats.org/officeDocument/2006/relationships" xmlns:p="http://schemas.openxmlformats.org/presentationml/2006/main">
  <p:tag name="TIMING" val="|0|0|0|0|0"/>
</p:tagLst>
</file>

<file path=ppt/tags/tag5.xml><?xml version="1.0" encoding="utf-8"?>
<p:tagLst xmlns:a="http://schemas.openxmlformats.org/drawingml/2006/main" xmlns:r="http://schemas.openxmlformats.org/officeDocument/2006/relationships" xmlns:p="http://schemas.openxmlformats.org/presentationml/2006/main">
  <p:tag name="TIMING" val="|0|0|0|0|0"/>
</p:tagLst>
</file>

<file path=ppt/tags/tag6.xml><?xml version="1.0" encoding="utf-8"?>
<p:tagLst xmlns:a="http://schemas.openxmlformats.org/drawingml/2006/main" xmlns:r="http://schemas.openxmlformats.org/officeDocument/2006/relationships" xmlns:p="http://schemas.openxmlformats.org/presentationml/2006/main">
  <p:tag name="TIMING" val="|0|0|0|0|0"/>
</p:tagLst>
</file>

<file path=ppt/tags/tag7.xml><?xml version="1.0" encoding="utf-8"?>
<p:tagLst xmlns:a="http://schemas.openxmlformats.org/drawingml/2006/main" xmlns:r="http://schemas.openxmlformats.org/officeDocument/2006/relationships" xmlns:p="http://schemas.openxmlformats.org/presentationml/2006/main">
  <p:tag name="TIMING" val="|0|0|0|0|0"/>
</p:tagLst>
</file>

<file path=ppt/tags/tag8.xml><?xml version="1.0" encoding="utf-8"?>
<p:tagLst xmlns:a="http://schemas.openxmlformats.org/drawingml/2006/main" xmlns:r="http://schemas.openxmlformats.org/officeDocument/2006/relationships" xmlns:p="http://schemas.openxmlformats.org/presentationml/2006/main">
  <p:tag name="TIMING" val="|0|0|0|0|0"/>
</p:tagLst>
</file>

<file path=ppt/tags/tag9.xml><?xml version="1.0" encoding="utf-8"?>
<p:tagLst xmlns:a="http://schemas.openxmlformats.org/drawingml/2006/main" xmlns:r="http://schemas.openxmlformats.org/officeDocument/2006/relationships" xmlns:p="http://schemas.openxmlformats.org/presentationml/2006/main">
  <p:tag name="TIMING" val="|0|0|0|0|0"/>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100</TotalTime>
  <Words>2279</Words>
  <Application>Microsoft Office PowerPoint</Application>
  <PresentationFormat>On-screen Show (4:3)</PresentationFormat>
  <Paragraphs>457</Paragraphs>
  <Slides>19</Slides>
  <Notes>17</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Tema de Office</vt:lpstr>
      <vt:lpstr>1_Tema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Cova</dc:creator>
  <cp:lastModifiedBy>sarah</cp:lastModifiedBy>
  <cp:revision>8</cp:revision>
  <dcterms:created xsi:type="dcterms:W3CDTF">2018-09-17T07:46:27Z</dcterms:created>
  <dcterms:modified xsi:type="dcterms:W3CDTF">2018-09-18T08:03:29Z</dcterms:modified>
</cp:coreProperties>
</file>